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4"/>
    <p:sldMasterId id="2147483697" r:id="rId5"/>
    <p:sldMasterId id="2147483683" r:id="rId6"/>
  </p:sldMasterIdLst>
  <p:notesMasterIdLst>
    <p:notesMasterId r:id="rId55"/>
  </p:notesMasterIdLst>
  <p:handoutMasterIdLst>
    <p:handoutMasterId r:id="rId56"/>
  </p:handoutMasterIdLst>
  <p:sldIdLst>
    <p:sldId id="307" r:id="rId7"/>
    <p:sldId id="319" r:id="rId8"/>
    <p:sldId id="356" r:id="rId9"/>
    <p:sldId id="323" r:id="rId10"/>
    <p:sldId id="357" r:id="rId11"/>
    <p:sldId id="358" r:id="rId12"/>
    <p:sldId id="359" r:id="rId13"/>
    <p:sldId id="360" r:id="rId14"/>
    <p:sldId id="324" r:id="rId15"/>
    <p:sldId id="326" r:id="rId16"/>
    <p:sldId id="327" r:id="rId17"/>
    <p:sldId id="328" r:id="rId18"/>
    <p:sldId id="337" r:id="rId19"/>
    <p:sldId id="309" r:id="rId20"/>
    <p:sldId id="330" r:id="rId21"/>
    <p:sldId id="329" r:id="rId22"/>
    <p:sldId id="331" r:id="rId23"/>
    <p:sldId id="347" r:id="rId24"/>
    <p:sldId id="338" r:id="rId25"/>
    <p:sldId id="310" r:id="rId26"/>
    <p:sldId id="322" r:id="rId27"/>
    <p:sldId id="374" r:id="rId28"/>
    <p:sldId id="336" r:id="rId29"/>
    <p:sldId id="367" r:id="rId30"/>
    <p:sldId id="375" r:id="rId31"/>
    <p:sldId id="334" r:id="rId32"/>
    <p:sldId id="366" r:id="rId33"/>
    <p:sldId id="335" r:id="rId34"/>
    <p:sldId id="368" r:id="rId35"/>
    <p:sldId id="355" r:id="rId36"/>
    <p:sldId id="339" r:id="rId37"/>
    <p:sldId id="311" r:id="rId38"/>
    <p:sldId id="361" r:id="rId39"/>
    <p:sldId id="362" r:id="rId40"/>
    <p:sldId id="364" r:id="rId41"/>
    <p:sldId id="363" r:id="rId42"/>
    <p:sldId id="365" r:id="rId43"/>
    <p:sldId id="369" r:id="rId44"/>
    <p:sldId id="370" r:id="rId45"/>
    <p:sldId id="372" r:id="rId46"/>
    <p:sldId id="340" r:id="rId47"/>
    <p:sldId id="373" r:id="rId48"/>
    <p:sldId id="341" r:id="rId49"/>
    <p:sldId id="333" r:id="rId50"/>
    <p:sldId id="376" r:id="rId51"/>
    <p:sldId id="353" r:id="rId52"/>
    <p:sldId id="312" r:id="rId53"/>
    <p:sldId id="320" r:id="rId54"/>
  </p:sldIdLst>
  <p:sldSz cx="12192000" cy="6858000"/>
  <p:notesSz cx="6858000" cy="9144000"/>
  <p:embeddedFontLs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8000"/>
    <a:srgbClr val="FFFFFF"/>
    <a:srgbClr val="DCCC6A"/>
    <a:srgbClr val="54585A"/>
    <a:srgbClr val="FFCC00"/>
    <a:srgbClr val="004376"/>
    <a:srgbClr val="F9F6E5"/>
    <a:srgbClr val="FF640F"/>
    <a:srgbClr val="B3A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00"/>
  </p:normalViewPr>
  <p:slideViewPr>
    <p:cSldViewPr snapToGrid="0">
      <p:cViewPr varScale="1">
        <p:scale>
          <a:sx n="118" d="100"/>
          <a:sy n="118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handoutMaster" Target="handoutMasters/handoutMaster1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3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1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4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sch, Christian F" userId="S::cbusch6@gatech.edu::8055778b-9a57-4fa9-b046-1b30e33b00af" providerId="AD" clId="Web-{22B0F2CF-D475-64F7-4332-0AF1E3136D88}"/>
    <pc:docChg chg="modSld">
      <pc:chgData name="Busch, Christian F" userId="S::cbusch6@gatech.edu::8055778b-9a57-4fa9-b046-1b30e33b00af" providerId="AD" clId="Web-{22B0F2CF-D475-64F7-4332-0AF1E3136D88}" dt="2025-02-05T13:57:46.518" v="86" actId="1076"/>
      <pc:docMkLst>
        <pc:docMk/>
      </pc:docMkLst>
      <pc:sldChg chg="addSp modSp">
        <pc:chgData name="Busch, Christian F" userId="S::cbusch6@gatech.edu::8055778b-9a57-4fa9-b046-1b30e33b00af" providerId="AD" clId="Web-{22B0F2CF-D475-64F7-4332-0AF1E3136D88}" dt="2025-02-05T13:57:46.518" v="86" actId="1076"/>
        <pc:sldMkLst>
          <pc:docMk/>
          <pc:sldMk cId="1183389887" sldId="313"/>
        </pc:sldMkLst>
      </pc:sldChg>
      <pc:sldChg chg="addSp delSp modSp">
        <pc:chgData name="Busch, Christian F" userId="S::cbusch6@gatech.edu::8055778b-9a57-4fa9-b046-1b30e33b00af" providerId="AD" clId="Web-{22B0F2CF-D475-64F7-4332-0AF1E3136D88}" dt="2025-02-05T07:20:54.144" v="83" actId="14100"/>
        <pc:sldMkLst>
          <pc:docMk/>
          <pc:sldMk cId="3849291746" sldId="317"/>
        </pc:sldMkLst>
      </pc:sldChg>
      <pc:sldChg chg="addSp delSp modSp">
        <pc:chgData name="Busch, Christian F" userId="S::cbusch6@gatech.edu::8055778b-9a57-4fa9-b046-1b30e33b00af" providerId="AD" clId="Web-{22B0F2CF-D475-64F7-4332-0AF1E3136D88}" dt="2025-02-05T07:20:16.424" v="81" actId="14100"/>
        <pc:sldMkLst>
          <pc:docMk/>
          <pc:sldMk cId="3854196945" sldId="324"/>
        </pc:sldMkLst>
      </pc:sldChg>
    </pc:docChg>
  </pc:docChgLst>
  <pc:docChgLst>
    <pc:chgData name="Suri, Arsh" userId="637da8f3-0587-4fc1-b55a-188598dc3685" providerId="ADAL" clId="{5369CF0D-9E41-4546-B610-029082B867FF}"/>
    <pc:docChg chg="undo custSel addSld delSld modSld sldOrd">
      <pc:chgData name="Suri, Arsh" userId="637da8f3-0587-4fc1-b55a-188598dc3685" providerId="ADAL" clId="{5369CF0D-9E41-4546-B610-029082B867FF}" dt="2025-03-05T20:42:00.763" v="2203" actId="20577"/>
      <pc:docMkLst>
        <pc:docMk/>
      </pc:docMkLst>
      <pc:sldChg chg="modTransition">
        <pc:chgData name="Suri, Arsh" userId="637da8f3-0587-4fc1-b55a-188598dc3685" providerId="ADAL" clId="{5369CF0D-9E41-4546-B610-029082B867FF}" dt="2025-03-05T20:04:06.122" v="317"/>
        <pc:sldMkLst>
          <pc:docMk/>
          <pc:sldMk cId="1230501209" sldId="308"/>
        </pc:sldMkLst>
      </pc:sldChg>
      <pc:sldChg chg="modTransition">
        <pc:chgData name="Suri, Arsh" userId="637da8f3-0587-4fc1-b55a-188598dc3685" providerId="ADAL" clId="{5369CF0D-9E41-4546-B610-029082B867FF}" dt="2025-03-05T20:04:07.698" v="318"/>
        <pc:sldMkLst>
          <pc:docMk/>
          <pc:sldMk cId="1488322431" sldId="309"/>
        </pc:sldMkLst>
      </pc:sldChg>
      <pc:sldChg chg="modTransition">
        <pc:chgData name="Suri, Arsh" userId="637da8f3-0587-4fc1-b55a-188598dc3685" providerId="ADAL" clId="{5369CF0D-9E41-4546-B610-029082B867FF}" dt="2025-03-05T20:04:08.552" v="319"/>
        <pc:sldMkLst>
          <pc:docMk/>
          <pc:sldMk cId="2504335685" sldId="310"/>
        </pc:sldMkLst>
      </pc:sldChg>
      <pc:sldChg chg="addSp delSp modSp mod modTransition">
        <pc:chgData name="Suri, Arsh" userId="637da8f3-0587-4fc1-b55a-188598dc3685" providerId="ADAL" clId="{5369CF0D-9E41-4546-B610-029082B867FF}" dt="2025-03-05T20:03:44.201" v="312"/>
        <pc:sldMkLst>
          <pc:docMk/>
          <pc:sldMk cId="928849062" sldId="311"/>
        </pc:sldMkLst>
      </pc:sldChg>
      <pc:sldChg chg="addSp delSp modSp add mod modTransition">
        <pc:chgData name="Suri, Arsh" userId="637da8f3-0587-4fc1-b55a-188598dc3685" providerId="ADAL" clId="{5369CF0D-9E41-4546-B610-029082B867FF}" dt="2025-03-05T20:01:01.214" v="137" actId="14100"/>
        <pc:sldMkLst>
          <pc:docMk/>
          <pc:sldMk cId="3316923839" sldId="313"/>
        </pc:sldMkLst>
      </pc:sldChg>
      <pc:sldChg chg="modSp add mod">
        <pc:chgData name="Suri, Arsh" userId="637da8f3-0587-4fc1-b55a-188598dc3685" providerId="ADAL" clId="{5369CF0D-9E41-4546-B610-029082B867FF}" dt="2025-03-05T20:01:57.170" v="205" actId="1076"/>
        <pc:sldMkLst>
          <pc:docMk/>
          <pc:sldMk cId="3939008158" sldId="314"/>
        </pc:sldMkLst>
      </pc:sldChg>
      <pc:sldChg chg="modSp add mod">
        <pc:chgData name="Suri, Arsh" userId="637da8f3-0587-4fc1-b55a-188598dc3685" providerId="ADAL" clId="{5369CF0D-9E41-4546-B610-029082B867FF}" dt="2025-03-05T20:04:03.088" v="316" actId="1076"/>
        <pc:sldMkLst>
          <pc:docMk/>
          <pc:sldMk cId="831058834" sldId="315"/>
        </pc:sldMkLst>
      </pc:sldChg>
      <pc:sldChg chg="addSp delSp modSp add mod ord modNotesTx">
        <pc:chgData name="Suri, Arsh" userId="637da8f3-0587-4fc1-b55a-188598dc3685" providerId="ADAL" clId="{5369CF0D-9E41-4546-B610-029082B867FF}" dt="2025-03-05T20:31:40.211" v="1888" actId="20577"/>
        <pc:sldMkLst>
          <pc:docMk/>
          <pc:sldMk cId="735701747" sldId="316"/>
        </pc:sldMkLst>
      </pc:sldChg>
      <pc:sldChg chg="modSp add del mod ord">
        <pc:chgData name="Suri, Arsh" userId="637da8f3-0587-4fc1-b55a-188598dc3685" providerId="ADAL" clId="{5369CF0D-9E41-4546-B610-029082B867FF}" dt="2025-03-05T20:04:35.647" v="324" actId="47"/>
        <pc:sldMkLst>
          <pc:docMk/>
          <pc:sldMk cId="2242389694" sldId="316"/>
        </pc:sldMkLst>
      </pc:sldChg>
      <pc:sldChg chg="delSp modSp new mod">
        <pc:chgData name="Suri, Arsh" userId="637da8f3-0587-4fc1-b55a-188598dc3685" providerId="ADAL" clId="{5369CF0D-9E41-4546-B610-029082B867FF}" dt="2025-03-05T20:17:57.678" v="1235" actId="403"/>
        <pc:sldMkLst>
          <pc:docMk/>
          <pc:sldMk cId="458671130" sldId="317"/>
        </pc:sldMkLst>
      </pc:sldChg>
      <pc:sldChg chg="addSp delSp modSp add mod modTransition modAnim">
        <pc:chgData name="Suri, Arsh" userId="637da8f3-0587-4fc1-b55a-188598dc3685" providerId="ADAL" clId="{5369CF0D-9E41-4546-B610-029082B867FF}" dt="2025-03-05T20:23:30.819" v="1248"/>
        <pc:sldMkLst>
          <pc:docMk/>
          <pc:sldMk cId="2479476154" sldId="318"/>
        </pc:sldMkLst>
      </pc:sldChg>
      <pc:sldChg chg="addSp delSp modSp add mod ord">
        <pc:chgData name="Suri, Arsh" userId="637da8f3-0587-4fc1-b55a-188598dc3685" providerId="ADAL" clId="{5369CF0D-9E41-4546-B610-029082B867FF}" dt="2025-03-05T20:42:00.763" v="2203" actId="20577"/>
        <pc:sldMkLst>
          <pc:docMk/>
          <pc:sldMk cId="1348529874" sldId="321"/>
        </pc:sldMkLst>
      </pc:sldChg>
    </pc:docChg>
  </pc:docChgLst>
  <pc:docChgLst>
    <pc:chgData name="McCabe, Michael J" userId="S::mmccabe31@gatech.edu::e369cc79-903b-4710-9a44-f8174ee8048f" providerId="AD" clId="Web-{B0C52F2E-E57E-415A-8F7C-6CB1087EFDA2}"/>
    <pc:docChg chg="addSld modSld sldOrd">
      <pc:chgData name="McCabe, Michael J" userId="S::mmccabe31@gatech.edu::e369cc79-903b-4710-9a44-f8174ee8048f" providerId="AD" clId="Web-{B0C52F2E-E57E-415A-8F7C-6CB1087EFDA2}" dt="2025-03-05T20:48:42.669" v="185" actId="20577"/>
      <pc:docMkLst>
        <pc:docMk/>
      </pc:docMkLst>
      <pc:sldChg chg="modSp">
        <pc:chgData name="McCabe, Michael J" userId="S::mmccabe31@gatech.edu::e369cc79-903b-4710-9a44-f8174ee8048f" providerId="AD" clId="Web-{B0C52F2E-E57E-415A-8F7C-6CB1087EFDA2}" dt="2025-03-05T20:48:42.669" v="185" actId="20577"/>
        <pc:sldMkLst>
          <pc:docMk/>
          <pc:sldMk cId="1083908341" sldId="312"/>
        </pc:sldMkLst>
        <pc:spChg chg="mod">
          <ac:chgData name="McCabe, Michael J" userId="S::mmccabe31@gatech.edu::e369cc79-903b-4710-9a44-f8174ee8048f" providerId="AD" clId="Web-{B0C52F2E-E57E-415A-8F7C-6CB1087EFDA2}" dt="2025-03-05T20:48:42.669" v="185" actId="20577"/>
          <ac:spMkLst>
            <pc:docMk/>
            <pc:sldMk cId="1083908341" sldId="312"/>
            <ac:spMk id="3" creationId="{0CC9EF66-5BA0-E49F-864E-CDA59BFDBCE1}"/>
          </ac:spMkLst>
        </pc:spChg>
      </pc:sldChg>
      <pc:sldChg chg="modSp new ord">
        <pc:chgData name="McCabe, Michael J" userId="S::mmccabe31@gatech.edu::e369cc79-903b-4710-9a44-f8174ee8048f" providerId="AD" clId="Web-{B0C52F2E-E57E-415A-8F7C-6CB1087EFDA2}" dt="2025-03-05T20:42:56.041" v="96" actId="20577"/>
        <pc:sldMkLst>
          <pc:docMk/>
          <pc:sldMk cId="3996145525" sldId="319"/>
        </pc:sldMkLst>
        <pc:spChg chg="mod">
          <ac:chgData name="McCabe, Michael J" userId="S::mmccabe31@gatech.edu::e369cc79-903b-4710-9a44-f8174ee8048f" providerId="AD" clId="Web-{B0C52F2E-E57E-415A-8F7C-6CB1087EFDA2}" dt="2025-03-05T20:38:57.263" v="15" actId="20577"/>
          <ac:spMkLst>
            <pc:docMk/>
            <pc:sldMk cId="3996145525" sldId="319"/>
            <ac:spMk id="2" creationId="{26A4C798-CC3A-E601-6679-F05F7F920816}"/>
          </ac:spMkLst>
        </pc:spChg>
        <pc:spChg chg="mod">
          <ac:chgData name="McCabe, Michael J" userId="S::mmccabe31@gatech.edu::e369cc79-903b-4710-9a44-f8174ee8048f" providerId="AD" clId="Web-{B0C52F2E-E57E-415A-8F7C-6CB1087EFDA2}" dt="2025-03-05T20:42:56.041" v="96" actId="20577"/>
          <ac:spMkLst>
            <pc:docMk/>
            <pc:sldMk cId="3996145525" sldId="319"/>
            <ac:spMk id="4" creationId="{E22280B1-6269-EA90-4956-168980BA4B70}"/>
          </ac:spMkLst>
        </pc:spChg>
      </pc:sldChg>
      <pc:sldChg chg="modSp new">
        <pc:chgData name="McCabe, Michael J" userId="S::mmccabe31@gatech.edu::e369cc79-903b-4710-9a44-f8174ee8048f" providerId="AD" clId="Web-{B0C52F2E-E57E-415A-8F7C-6CB1087EFDA2}" dt="2025-03-05T20:39:46.437" v="26" actId="20577"/>
        <pc:sldMkLst>
          <pc:docMk/>
          <pc:sldMk cId="421548147" sldId="320"/>
        </pc:sldMkLst>
        <pc:spChg chg="mod">
          <ac:chgData name="McCabe, Michael J" userId="S::mmccabe31@gatech.edu::e369cc79-903b-4710-9a44-f8174ee8048f" providerId="AD" clId="Web-{B0C52F2E-E57E-415A-8F7C-6CB1087EFDA2}" dt="2025-03-05T20:39:46.437" v="26" actId="20577"/>
          <ac:spMkLst>
            <pc:docMk/>
            <pc:sldMk cId="421548147" sldId="320"/>
            <ac:spMk id="2" creationId="{2AEBA5E1-75BE-6AA1-3894-6D487D74D1AC}"/>
          </ac:spMkLst>
        </pc:spChg>
      </pc:sldChg>
    </pc:docChg>
  </pc:docChgLst>
  <pc:docChgLst>
    <pc:chgData name="Hanling, Jack R" userId="82f5c977-2188-4b8e-8f45-91db99871627" providerId="ADAL" clId="{E6B298A7-47EC-4F65-AC0D-5281BFA676A2}"/>
    <pc:docChg chg="undo custSel addSld delSld modSld sldOrd">
      <pc:chgData name="Hanling, Jack R" userId="82f5c977-2188-4b8e-8f45-91db99871627" providerId="ADAL" clId="{E6B298A7-47EC-4F65-AC0D-5281BFA676A2}" dt="2025-02-03T21:05:14.478" v="1187" actId="20577"/>
      <pc:docMkLst>
        <pc:docMk/>
      </pc:docMkLst>
      <pc:sldChg chg="del">
        <pc:chgData name="Hanling, Jack R" userId="82f5c977-2188-4b8e-8f45-91db99871627" providerId="ADAL" clId="{E6B298A7-47EC-4F65-AC0D-5281BFA676A2}" dt="2025-02-03T19:50:37.265" v="11" actId="47"/>
        <pc:sldMkLst>
          <pc:docMk/>
          <pc:sldMk cId="2016116046" sldId="257"/>
        </pc:sldMkLst>
      </pc:sldChg>
      <pc:sldChg chg="del">
        <pc:chgData name="Hanling, Jack R" userId="82f5c977-2188-4b8e-8f45-91db99871627" providerId="ADAL" clId="{E6B298A7-47EC-4F65-AC0D-5281BFA676A2}" dt="2025-02-03T19:50:37.622" v="12" actId="47"/>
        <pc:sldMkLst>
          <pc:docMk/>
          <pc:sldMk cId="4079203421" sldId="261"/>
        </pc:sldMkLst>
      </pc:sldChg>
      <pc:sldChg chg="del">
        <pc:chgData name="Hanling, Jack R" userId="82f5c977-2188-4b8e-8f45-91db99871627" providerId="ADAL" clId="{E6B298A7-47EC-4F65-AC0D-5281BFA676A2}" dt="2025-02-03T19:50:38.570" v="15" actId="47"/>
        <pc:sldMkLst>
          <pc:docMk/>
          <pc:sldMk cId="3227164385" sldId="263"/>
        </pc:sldMkLst>
      </pc:sldChg>
      <pc:sldChg chg="del">
        <pc:chgData name="Hanling, Jack R" userId="82f5c977-2188-4b8e-8f45-91db99871627" providerId="ADAL" clId="{E6B298A7-47EC-4F65-AC0D-5281BFA676A2}" dt="2025-02-03T19:50:38.911" v="16" actId="47"/>
        <pc:sldMkLst>
          <pc:docMk/>
          <pc:sldMk cId="4130020250" sldId="264"/>
        </pc:sldMkLst>
      </pc:sldChg>
      <pc:sldChg chg="del">
        <pc:chgData name="Hanling, Jack R" userId="82f5c977-2188-4b8e-8f45-91db99871627" providerId="ADAL" clId="{E6B298A7-47EC-4F65-AC0D-5281BFA676A2}" dt="2025-02-03T19:50:39.160" v="17" actId="47"/>
        <pc:sldMkLst>
          <pc:docMk/>
          <pc:sldMk cId="1987823171" sldId="265"/>
        </pc:sldMkLst>
      </pc:sldChg>
      <pc:sldChg chg="del">
        <pc:chgData name="Hanling, Jack R" userId="82f5c977-2188-4b8e-8f45-91db99871627" providerId="ADAL" clId="{E6B298A7-47EC-4F65-AC0D-5281BFA676A2}" dt="2025-02-03T19:50:39.416" v="18" actId="47"/>
        <pc:sldMkLst>
          <pc:docMk/>
          <pc:sldMk cId="554172484" sldId="266"/>
        </pc:sldMkLst>
      </pc:sldChg>
      <pc:sldChg chg="del">
        <pc:chgData name="Hanling, Jack R" userId="82f5c977-2188-4b8e-8f45-91db99871627" providerId="ADAL" clId="{E6B298A7-47EC-4F65-AC0D-5281BFA676A2}" dt="2025-02-03T19:50:39.843" v="19" actId="47"/>
        <pc:sldMkLst>
          <pc:docMk/>
          <pc:sldMk cId="4016766395" sldId="267"/>
        </pc:sldMkLst>
      </pc:sldChg>
      <pc:sldChg chg="del">
        <pc:chgData name="Hanling, Jack R" userId="82f5c977-2188-4b8e-8f45-91db99871627" providerId="ADAL" clId="{E6B298A7-47EC-4F65-AC0D-5281BFA676A2}" dt="2025-02-03T19:50:41.259" v="22" actId="47"/>
        <pc:sldMkLst>
          <pc:docMk/>
          <pc:sldMk cId="1827881536" sldId="268"/>
        </pc:sldMkLst>
      </pc:sldChg>
      <pc:sldChg chg="del">
        <pc:chgData name="Hanling, Jack R" userId="82f5c977-2188-4b8e-8f45-91db99871627" providerId="ADAL" clId="{E6B298A7-47EC-4F65-AC0D-5281BFA676A2}" dt="2025-02-03T19:50:40.081" v="20" actId="47"/>
        <pc:sldMkLst>
          <pc:docMk/>
          <pc:sldMk cId="1861035575" sldId="269"/>
        </pc:sldMkLst>
      </pc:sldChg>
      <pc:sldChg chg="del">
        <pc:chgData name="Hanling, Jack R" userId="82f5c977-2188-4b8e-8f45-91db99871627" providerId="ADAL" clId="{E6B298A7-47EC-4F65-AC0D-5281BFA676A2}" dt="2025-02-03T19:50:41.582" v="23" actId="47"/>
        <pc:sldMkLst>
          <pc:docMk/>
          <pc:sldMk cId="649257647" sldId="272"/>
        </pc:sldMkLst>
      </pc:sldChg>
      <pc:sldChg chg="del">
        <pc:chgData name="Hanling, Jack R" userId="82f5c977-2188-4b8e-8f45-91db99871627" providerId="ADAL" clId="{E6B298A7-47EC-4F65-AC0D-5281BFA676A2}" dt="2025-02-03T19:50:35.570" v="7" actId="47"/>
        <pc:sldMkLst>
          <pc:docMk/>
          <pc:sldMk cId="2724052884" sldId="279"/>
        </pc:sldMkLst>
      </pc:sldChg>
      <pc:sldChg chg="addSp delSp modSp mod">
        <pc:chgData name="Hanling, Jack R" userId="82f5c977-2188-4b8e-8f45-91db99871627" providerId="ADAL" clId="{E6B298A7-47EC-4F65-AC0D-5281BFA676A2}" dt="2025-02-03T20:05:37.044" v="305" actId="20577"/>
        <pc:sldMkLst>
          <pc:docMk/>
          <pc:sldMk cId="820753421" sldId="280"/>
        </pc:sldMkLst>
      </pc:sldChg>
      <pc:sldChg chg="del">
        <pc:chgData name="Hanling, Jack R" userId="82f5c977-2188-4b8e-8f45-91db99871627" providerId="ADAL" clId="{E6B298A7-47EC-4F65-AC0D-5281BFA676A2}" dt="2025-02-03T19:50:37.919" v="13" actId="47"/>
        <pc:sldMkLst>
          <pc:docMk/>
          <pc:sldMk cId="1772000863" sldId="293"/>
        </pc:sldMkLst>
      </pc:sldChg>
      <pc:sldChg chg="del">
        <pc:chgData name="Hanling, Jack R" userId="82f5c977-2188-4b8e-8f45-91db99871627" providerId="ADAL" clId="{E6B298A7-47EC-4F65-AC0D-5281BFA676A2}" dt="2025-02-03T19:50:35.146" v="6" actId="47"/>
        <pc:sldMkLst>
          <pc:docMk/>
          <pc:sldMk cId="136525537" sldId="296"/>
        </pc:sldMkLst>
      </pc:sldChg>
      <pc:sldChg chg="del">
        <pc:chgData name="Hanling, Jack R" userId="82f5c977-2188-4b8e-8f45-91db99871627" providerId="ADAL" clId="{E6B298A7-47EC-4F65-AC0D-5281BFA676A2}" dt="2025-02-03T19:50:38.232" v="14" actId="47"/>
        <pc:sldMkLst>
          <pc:docMk/>
          <pc:sldMk cId="2178263415" sldId="297"/>
        </pc:sldMkLst>
      </pc:sldChg>
      <pc:sldChg chg="del">
        <pc:chgData name="Hanling, Jack R" userId="82f5c977-2188-4b8e-8f45-91db99871627" providerId="ADAL" clId="{E6B298A7-47EC-4F65-AC0D-5281BFA676A2}" dt="2025-02-03T19:50:40.772" v="21" actId="47"/>
        <pc:sldMkLst>
          <pc:docMk/>
          <pc:sldMk cId="1094812159" sldId="298"/>
        </pc:sldMkLst>
      </pc:sldChg>
      <pc:sldChg chg="del">
        <pc:chgData name="Hanling, Jack R" userId="82f5c977-2188-4b8e-8f45-91db99871627" providerId="ADAL" clId="{E6B298A7-47EC-4F65-AC0D-5281BFA676A2}" dt="2025-02-03T19:50:36.942" v="10" actId="47"/>
        <pc:sldMkLst>
          <pc:docMk/>
          <pc:sldMk cId="2128202512" sldId="299"/>
        </pc:sldMkLst>
      </pc:sldChg>
      <pc:sldChg chg="del">
        <pc:chgData name="Hanling, Jack R" userId="82f5c977-2188-4b8e-8f45-91db99871627" providerId="ADAL" clId="{E6B298A7-47EC-4F65-AC0D-5281BFA676A2}" dt="2025-02-03T19:50:36.232" v="8" actId="47"/>
        <pc:sldMkLst>
          <pc:docMk/>
          <pc:sldMk cId="2544581550" sldId="302"/>
        </pc:sldMkLst>
      </pc:sldChg>
      <pc:sldChg chg="del">
        <pc:chgData name="Hanling, Jack R" userId="82f5c977-2188-4b8e-8f45-91db99871627" providerId="ADAL" clId="{E6B298A7-47EC-4F65-AC0D-5281BFA676A2}" dt="2025-02-03T19:50:36.601" v="9" actId="47"/>
        <pc:sldMkLst>
          <pc:docMk/>
          <pc:sldMk cId="603904239" sldId="303"/>
        </pc:sldMkLst>
      </pc:sldChg>
      <pc:sldChg chg="del">
        <pc:chgData name="Hanling, Jack R" userId="82f5c977-2188-4b8e-8f45-91db99871627" providerId="ADAL" clId="{E6B298A7-47EC-4F65-AC0D-5281BFA676A2}" dt="2025-02-03T19:50:34.692" v="5" actId="47"/>
        <pc:sldMkLst>
          <pc:docMk/>
          <pc:sldMk cId="2110365467" sldId="305"/>
        </pc:sldMkLst>
      </pc:sldChg>
      <pc:sldChg chg="del">
        <pc:chgData name="Hanling, Jack R" userId="82f5c977-2188-4b8e-8f45-91db99871627" providerId="ADAL" clId="{E6B298A7-47EC-4F65-AC0D-5281BFA676A2}" dt="2025-02-03T19:50:33.918" v="4" actId="47"/>
        <pc:sldMkLst>
          <pc:docMk/>
          <pc:sldMk cId="3824870717" sldId="306"/>
        </pc:sldMkLst>
      </pc:sldChg>
      <pc:sldChg chg="modSp mod">
        <pc:chgData name="Hanling, Jack R" userId="82f5c977-2188-4b8e-8f45-91db99871627" providerId="ADAL" clId="{E6B298A7-47EC-4F65-AC0D-5281BFA676A2}" dt="2025-02-03T20:46:41.183" v="997" actId="20577"/>
        <pc:sldMkLst>
          <pc:docMk/>
          <pc:sldMk cId="3862558325" sldId="307"/>
        </pc:sldMkLst>
        <pc:spChg chg="mod">
          <ac:chgData name="Hanling, Jack R" userId="82f5c977-2188-4b8e-8f45-91db99871627" providerId="ADAL" clId="{E6B298A7-47EC-4F65-AC0D-5281BFA676A2}" dt="2025-02-03T20:46:41.183" v="997" actId="20577"/>
          <ac:spMkLst>
            <pc:docMk/>
            <pc:sldMk cId="3862558325" sldId="307"/>
            <ac:spMk id="2" creationId="{AC5FACC4-8BA4-D145-6D28-7181D4BBF84B}"/>
          </ac:spMkLst>
        </pc:spChg>
        <pc:spChg chg="mod">
          <ac:chgData name="Hanling, Jack R" userId="82f5c977-2188-4b8e-8f45-91db99871627" providerId="ADAL" clId="{E6B298A7-47EC-4F65-AC0D-5281BFA676A2}" dt="2025-02-03T20:46:16.866" v="995" actId="20577"/>
          <ac:spMkLst>
            <pc:docMk/>
            <pc:sldMk cId="3862558325" sldId="307"/>
            <ac:spMk id="3" creationId="{C0E02467-1D6D-30DE-402A-35783DB9D563}"/>
          </ac:spMkLst>
        </pc:spChg>
      </pc:sldChg>
      <pc:sldChg chg="del">
        <pc:chgData name="Hanling, Jack R" userId="82f5c977-2188-4b8e-8f45-91db99871627" providerId="ADAL" clId="{E6B298A7-47EC-4F65-AC0D-5281BFA676A2}" dt="2025-02-03T19:50:33.002" v="3" actId="47"/>
        <pc:sldMkLst>
          <pc:docMk/>
          <pc:sldMk cId="1924925922" sldId="308"/>
        </pc:sldMkLst>
      </pc:sldChg>
      <pc:sldChg chg="ord">
        <pc:chgData name="Hanling, Jack R" userId="82f5c977-2188-4b8e-8f45-91db99871627" providerId="ADAL" clId="{E6B298A7-47EC-4F65-AC0D-5281BFA676A2}" dt="2025-02-03T19:50:15.116" v="2"/>
        <pc:sldMkLst>
          <pc:docMk/>
          <pc:sldMk cId="2192668586" sldId="309"/>
        </pc:sldMkLst>
      </pc:sldChg>
      <pc:sldChg chg="addSp delSp modSp new mod">
        <pc:chgData name="Hanling, Jack R" userId="82f5c977-2188-4b8e-8f45-91db99871627" providerId="ADAL" clId="{E6B298A7-47EC-4F65-AC0D-5281BFA676A2}" dt="2025-02-03T20:32:01.549" v="600" actId="478"/>
        <pc:sldMkLst>
          <pc:docMk/>
          <pc:sldMk cId="3732852110" sldId="310"/>
        </pc:sldMkLst>
      </pc:sldChg>
      <pc:sldChg chg="addSp delSp modSp new mod">
        <pc:chgData name="Hanling, Jack R" userId="82f5c977-2188-4b8e-8f45-91db99871627" providerId="ADAL" clId="{E6B298A7-47EC-4F65-AC0D-5281BFA676A2}" dt="2025-02-03T20:43:20.351" v="907" actId="1076"/>
        <pc:sldMkLst>
          <pc:docMk/>
          <pc:sldMk cId="571351434" sldId="311"/>
        </pc:sldMkLst>
      </pc:sldChg>
      <pc:sldChg chg="addSp delSp modSp new mod">
        <pc:chgData name="Hanling, Jack R" userId="82f5c977-2188-4b8e-8f45-91db99871627" providerId="ADAL" clId="{E6B298A7-47EC-4F65-AC0D-5281BFA676A2}" dt="2025-02-03T20:44:44.872" v="942" actId="21"/>
        <pc:sldMkLst>
          <pc:docMk/>
          <pc:sldMk cId="1343968153" sldId="312"/>
        </pc:sldMkLst>
      </pc:sldChg>
      <pc:sldChg chg="addSp delSp modSp new mod ord">
        <pc:chgData name="Hanling, Jack R" userId="82f5c977-2188-4b8e-8f45-91db99871627" providerId="ADAL" clId="{E6B298A7-47EC-4F65-AC0D-5281BFA676A2}" dt="2025-02-03T20:54:14.451" v="1000" actId="1076"/>
        <pc:sldMkLst>
          <pc:docMk/>
          <pc:sldMk cId="1183389887" sldId="313"/>
        </pc:sldMkLst>
      </pc:sldChg>
      <pc:sldChg chg="addSp delSp modSp new mod">
        <pc:chgData name="Hanling, Jack R" userId="82f5c977-2188-4b8e-8f45-91db99871627" providerId="ADAL" clId="{E6B298A7-47EC-4F65-AC0D-5281BFA676A2}" dt="2025-02-03T20:17:08.735" v="433" actId="1582"/>
        <pc:sldMkLst>
          <pc:docMk/>
          <pc:sldMk cId="3817141749" sldId="314"/>
        </pc:sldMkLst>
      </pc:sldChg>
      <pc:sldChg chg="delSp modSp new mod ord">
        <pc:chgData name="Hanling, Jack R" userId="82f5c977-2188-4b8e-8f45-91db99871627" providerId="ADAL" clId="{E6B298A7-47EC-4F65-AC0D-5281BFA676A2}" dt="2025-02-03T20:44:53.077" v="944"/>
        <pc:sldMkLst>
          <pc:docMk/>
          <pc:sldMk cId="1469846589" sldId="315"/>
        </pc:sldMkLst>
      </pc:sldChg>
      <pc:sldChg chg="addSp delSp modSp new mod">
        <pc:chgData name="Hanling, Jack R" userId="82f5c977-2188-4b8e-8f45-91db99871627" providerId="ADAL" clId="{E6B298A7-47EC-4F65-AC0D-5281BFA676A2}" dt="2025-02-03T20:14:31.953" v="415" actId="1582"/>
        <pc:sldMkLst>
          <pc:docMk/>
          <pc:sldMk cId="2209821443" sldId="316"/>
        </pc:sldMkLst>
      </pc:sldChg>
      <pc:sldChg chg="addSp delSp modSp new mod ord">
        <pc:chgData name="Hanling, Jack R" userId="82f5c977-2188-4b8e-8f45-91db99871627" providerId="ADAL" clId="{E6B298A7-47EC-4F65-AC0D-5281BFA676A2}" dt="2025-02-03T20:30:24.143" v="567"/>
        <pc:sldMkLst>
          <pc:docMk/>
          <pc:sldMk cId="3849291746" sldId="317"/>
        </pc:sldMkLst>
      </pc:sldChg>
      <pc:sldChg chg="addSp delSp modSp new mod">
        <pc:chgData name="Hanling, Jack R" userId="82f5c977-2188-4b8e-8f45-91db99871627" providerId="ADAL" clId="{E6B298A7-47EC-4F65-AC0D-5281BFA676A2}" dt="2025-02-03T20:38:06.815" v="769"/>
        <pc:sldMkLst>
          <pc:docMk/>
          <pc:sldMk cId="850623875" sldId="318"/>
        </pc:sldMkLst>
      </pc:sldChg>
      <pc:sldChg chg="addSp delSp modSp new mod">
        <pc:chgData name="Hanling, Jack R" userId="82f5c977-2188-4b8e-8f45-91db99871627" providerId="ADAL" clId="{E6B298A7-47EC-4F65-AC0D-5281BFA676A2}" dt="2025-02-03T20:40:38.678" v="821" actId="1076"/>
        <pc:sldMkLst>
          <pc:docMk/>
          <pc:sldMk cId="2751159494" sldId="319"/>
        </pc:sldMkLst>
      </pc:sldChg>
      <pc:sldChg chg="addSp delSp modSp new mod">
        <pc:chgData name="Hanling, Jack R" userId="82f5c977-2188-4b8e-8f45-91db99871627" providerId="ADAL" clId="{E6B298A7-47EC-4F65-AC0D-5281BFA676A2}" dt="2025-02-03T20:43:25.678" v="908" actId="1076"/>
        <pc:sldMkLst>
          <pc:docMk/>
          <pc:sldMk cId="738339159" sldId="320"/>
        </pc:sldMkLst>
      </pc:sldChg>
      <pc:sldChg chg="modSp new mod">
        <pc:chgData name="Hanling, Jack R" userId="82f5c977-2188-4b8e-8f45-91db99871627" providerId="ADAL" clId="{E6B298A7-47EC-4F65-AC0D-5281BFA676A2}" dt="2025-02-03T21:05:14.478" v="1187" actId="20577"/>
        <pc:sldMkLst>
          <pc:docMk/>
          <pc:sldMk cId="3158031088" sldId="321"/>
        </pc:sldMkLst>
      </pc:sldChg>
      <pc:sldMasterChg chg="delSldLayout">
        <pc:chgData name="Hanling, Jack R" userId="82f5c977-2188-4b8e-8f45-91db99871627" providerId="ADAL" clId="{E6B298A7-47EC-4F65-AC0D-5281BFA676A2}" dt="2025-02-03T19:50:40.772" v="21" actId="47"/>
        <pc:sldMasterMkLst>
          <pc:docMk/>
          <pc:sldMasterMk cId="2336126548" sldId="2147483695"/>
        </pc:sldMasterMkLst>
        <pc:sldLayoutChg chg="del">
          <pc:chgData name="Hanling, Jack R" userId="82f5c977-2188-4b8e-8f45-91db99871627" providerId="ADAL" clId="{E6B298A7-47EC-4F65-AC0D-5281BFA676A2}" dt="2025-02-03T19:50:36.942" v="10" actId="47"/>
          <pc:sldLayoutMkLst>
            <pc:docMk/>
            <pc:sldMasterMk cId="2336126548" sldId="2147483695"/>
            <pc:sldLayoutMk cId="2978175716" sldId="2147483704"/>
          </pc:sldLayoutMkLst>
        </pc:sldLayoutChg>
        <pc:sldLayoutChg chg="del">
          <pc:chgData name="Hanling, Jack R" userId="82f5c977-2188-4b8e-8f45-91db99871627" providerId="ADAL" clId="{E6B298A7-47EC-4F65-AC0D-5281BFA676A2}" dt="2025-02-03T19:50:38.232" v="14" actId="47"/>
          <pc:sldLayoutMkLst>
            <pc:docMk/>
            <pc:sldMasterMk cId="2336126548" sldId="2147483695"/>
            <pc:sldLayoutMk cId="538402328" sldId="2147483705"/>
          </pc:sldLayoutMkLst>
        </pc:sldLayoutChg>
        <pc:sldLayoutChg chg="del">
          <pc:chgData name="Hanling, Jack R" userId="82f5c977-2188-4b8e-8f45-91db99871627" providerId="ADAL" clId="{E6B298A7-47EC-4F65-AC0D-5281BFA676A2}" dt="2025-02-03T19:50:40.772" v="21" actId="47"/>
          <pc:sldLayoutMkLst>
            <pc:docMk/>
            <pc:sldMasterMk cId="2336126548" sldId="2147483695"/>
            <pc:sldLayoutMk cId="2767391257" sldId="2147483706"/>
          </pc:sldLayoutMkLst>
        </pc:sldLayoutChg>
      </pc:sldMasterChg>
    </pc:docChg>
  </pc:docChgLst>
  <pc:docChgLst>
    <pc:chgData name="McCabe, Michael J" userId="S::mmccabe31@gatech.edu::e369cc79-903b-4710-9a44-f8174ee8048f" providerId="AD" clId="Web-{A43D781F-4D70-4E65-9654-8E3CD7FCF889}"/>
    <pc:docChg chg="modSld">
      <pc:chgData name="McCabe, Michael J" userId="S::mmccabe31@gatech.edu::e369cc79-903b-4710-9a44-f8174ee8048f" providerId="AD" clId="Web-{A43D781F-4D70-4E65-9654-8E3CD7FCF889}" dt="2025-02-03T22:56:14.202" v="2" actId="1076"/>
      <pc:docMkLst>
        <pc:docMk/>
      </pc:docMkLst>
      <pc:sldChg chg="addSp modSp">
        <pc:chgData name="McCabe, Michael J" userId="S::mmccabe31@gatech.edu::e369cc79-903b-4710-9a44-f8174ee8048f" providerId="AD" clId="Web-{A43D781F-4D70-4E65-9654-8E3CD7FCF889}" dt="2025-02-03T22:56:14.202" v="2" actId="1076"/>
        <pc:sldMkLst>
          <pc:docMk/>
          <pc:sldMk cId="820753421" sldId="280"/>
        </pc:sldMkLst>
      </pc:sldChg>
    </pc:docChg>
  </pc:docChgLst>
  <pc:docChgLst>
    <pc:chgData name="Allen, Cooper H" userId="S::callen326@gatech.edu::a1b2d322-ddce-406e-a649-763e120cf7d1" providerId="AD" clId="Web-{4A3E5A5B-BC96-98B3-068F-78BCEDCBDCE0}"/>
    <pc:docChg chg="modSld">
      <pc:chgData name="Allen, Cooper H" userId="S::callen326@gatech.edu::a1b2d322-ddce-406e-a649-763e120cf7d1" providerId="AD" clId="Web-{4A3E5A5B-BC96-98B3-068F-78BCEDCBDCE0}" dt="2025-03-05T20:42:31.709" v="126" actId="20577"/>
      <pc:docMkLst>
        <pc:docMk/>
      </pc:docMkLst>
      <pc:sldChg chg="modSp">
        <pc:chgData name="Allen, Cooper H" userId="S::callen326@gatech.edu::a1b2d322-ddce-406e-a649-763e120cf7d1" providerId="AD" clId="Web-{4A3E5A5B-BC96-98B3-068F-78BCEDCBDCE0}" dt="2025-03-05T20:42:31.709" v="126" actId="20577"/>
        <pc:sldMkLst>
          <pc:docMk/>
          <pc:sldMk cId="3996145525" sldId="319"/>
        </pc:sldMkLst>
        <pc:spChg chg="mod">
          <ac:chgData name="Allen, Cooper H" userId="S::callen326@gatech.edu::a1b2d322-ddce-406e-a649-763e120cf7d1" providerId="AD" clId="Web-{4A3E5A5B-BC96-98B3-068F-78BCEDCBDCE0}" dt="2025-03-05T20:42:31.709" v="126" actId="20577"/>
          <ac:spMkLst>
            <pc:docMk/>
            <pc:sldMk cId="3996145525" sldId="319"/>
            <ac:spMk id="3" creationId="{6FCD65A9-290E-76B0-714B-1CF0DF8AAB2B}"/>
          </ac:spMkLst>
        </pc:spChg>
      </pc:sldChg>
    </pc:docChg>
  </pc:docChgLst>
  <pc:docChgLst>
    <pc:chgData name="Stevens, Mark P" userId="70870949-2d44-4113-b453-0e619c97d5fe" providerId="ADAL" clId="{971A1B6E-636C-411F-B90F-A4591999672D}"/>
    <pc:docChg chg="undo custSel modSld">
      <pc:chgData name="Stevens, Mark P" userId="70870949-2d44-4113-b453-0e619c97d5fe" providerId="ADAL" clId="{971A1B6E-636C-411F-B90F-A4591999672D}" dt="2025-02-05T01:21:58.089" v="597" actId="1076"/>
      <pc:docMkLst>
        <pc:docMk/>
      </pc:docMkLst>
      <pc:sldChg chg="addSp delSp modSp mod modClrScheme chgLayout">
        <pc:chgData name="Stevens, Mark P" userId="70870949-2d44-4113-b453-0e619c97d5fe" providerId="ADAL" clId="{971A1B6E-636C-411F-B90F-A4591999672D}" dt="2025-02-05T00:57:13.392" v="596" actId="20577"/>
        <pc:sldMkLst>
          <pc:docMk/>
          <pc:sldMk cId="1469846589" sldId="315"/>
        </pc:sldMkLst>
      </pc:sldChg>
      <pc:sldChg chg="addSp delSp modSp mod">
        <pc:chgData name="Stevens, Mark P" userId="70870949-2d44-4113-b453-0e619c97d5fe" providerId="ADAL" clId="{971A1B6E-636C-411F-B90F-A4591999672D}" dt="2025-02-05T01:21:58.089" v="597" actId="1076"/>
        <pc:sldMkLst>
          <pc:docMk/>
          <pc:sldMk cId="3849291746" sldId="317"/>
        </pc:sldMkLst>
      </pc:sldChg>
    </pc:docChg>
  </pc:docChgLst>
  <pc:docChgLst>
    <pc:chgData name="Suri, Arsh" userId="637da8f3-0587-4fc1-b55a-188598dc3685" providerId="ADAL" clId="{7BA378C2-B638-4EC9-821A-50094B083CB4}"/>
    <pc:docChg chg="undo custSel addSld delSld modSld sldOrd">
      <pc:chgData name="Suri, Arsh" userId="637da8f3-0587-4fc1-b55a-188598dc3685" providerId="ADAL" clId="{7BA378C2-B638-4EC9-821A-50094B083CB4}" dt="2025-02-05T00:28:55.389" v="1617" actId="1076"/>
      <pc:docMkLst>
        <pc:docMk/>
      </pc:docMkLst>
      <pc:sldChg chg="modTransition">
        <pc:chgData name="Suri, Arsh" userId="637da8f3-0587-4fc1-b55a-188598dc3685" providerId="ADAL" clId="{7BA378C2-B638-4EC9-821A-50094B083CB4}" dt="2025-02-05T00:15:45.326" v="1399"/>
        <pc:sldMkLst>
          <pc:docMk/>
          <pc:sldMk cId="3862558325" sldId="307"/>
        </pc:sldMkLst>
      </pc:sldChg>
      <pc:sldChg chg="modTransition">
        <pc:chgData name="Suri, Arsh" userId="637da8f3-0587-4fc1-b55a-188598dc3685" providerId="ADAL" clId="{7BA378C2-B638-4EC9-821A-50094B083CB4}" dt="2025-02-05T00:15:03.641" v="1391"/>
        <pc:sldMkLst>
          <pc:docMk/>
          <pc:sldMk cId="571351434" sldId="311"/>
        </pc:sldMkLst>
      </pc:sldChg>
      <pc:sldChg chg="modTransition">
        <pc:chgData name="Suri, Arsh" userId="637da8f3-0587-4fc1-b55a-188598dc3685" providerId="ADAL" clId="{7BA378C2-B638-4EC9-821A-50094B083CB4}" dt="2025-02-05T00:15:05.252" v="1392"/>
        <pc:sldMkLst>
          <pc:docMk/>
          <pc:sldMk cId="1343968153" sldId="312"/>
        </pc:sldMkLst>
      </pc:sldChg>
      <pc:sldChg chg="modTransition">
        <pc:chgData name="Suri, Arsh" userId="637da8f3-0587-4fc1-b55a-188598dc3685" providerId="ADAL" clId="{7BA378C2-B638-4EC9-821A-50094B083CB4}" dt="2025-02-05T00:15:47.216" v="1400"/>
        <pc:sldMkLst>
          <pc:docMk/>
          <pc:sldMk cId="1183389887" sldId="313"/>
        </pc:sldMkLst>
      </pc:sldChg>
      <pc:sldChg chg="modTransition">
        <pc:chgData name="Suri, Arsh" userId="637da8f3-0587-4fc1-b55a-188598dc3685" providerId="ADAL" clId="{7BA378C2-B638-4EC9-821A-50094B083CB4}" dt="2025-02-05T00:15:49.014" v="1401"/>
        <pc:sldMkLst>
          <pc:docMk/>
          <pc:sldMk cId="3817141749" sldId="314"/>
        </pc:sldMkLst>
      </pc:sldChg>
      <pc:sldChg chg="modSp mod modTransition">
        <pc:chgData name="Suri, Arsh" userId="637da8f3-0587-4fc1-b55a-188598dc3685" providerId="ADAL" clId="{7BA378C2-B638-4EC9-821A-50094B083CB4}" dt="2025-02-05T00:28:55.389" v="1617" actId="1076"/>
        <pc:sldMkLst>
          <pc:docMk/>
          <pc:sldMk cId="1469846589" sldId="315"/>
        </pc:sldMkLst>
      </pc:sldChg>
      <pc:sldChg chg="modTransition">
        <pc:chgData name="Suri, Arsh" userId="637da8f3-0587-4fc1-b55a-188598dc3685" providerId="ADAL" clId="{7BA378C2-B638-4EC9-821A-50094B083CB4}" dt="2025-02-05T00:15:50.831" v="1402"/>
        <pc:sldMkLst>
          <pc:docMk/>
          <pc:sldMk cId="3849291746" sldId="317"/>
        </pc:sldMkLst>
      </pc:sldChg>
      <pc:sldChg chg="modTransition">
        <pc:chgData name="Suri, Arsh" userId="637da8f3-0587-4fc1-b55a-188598dc3685" providerId="ADAL" clId="{7BA378C2-B638-4EC9-821A-50094B083CB4}" dt="2025-02-05T00:14:57.135" v="1388"/>
        <pc:sldMkLst>
          <pc:docMk/>
          <pc:sldMk cId="850623875" sldId="318"/>
        </pc:sldMkLst>
      </pc:sldChg>
      <pc:sldChg chg="modTransition">
        <pc:chgData name="Suri, Arsh" userId="637da8f3-0587-4fc1-b55a-188598dc3685" providerId="ADAL" clId="{7BA378C2-B638-4EC9-821A-50094B083CB4}" dt="2025-02-05T00:14:59.159" v="1389"/>
        <pc:sldMkLst>
          <pc:docMk/>
          <pc:sldMk cId="2751159494" sldId="319"/>
        </pc:sldMkLst>
      </pc:sldChg>
      <pc:sldChg chg="modTransition">
        <pc:chgData name="Suri, Arsh" userId="637da8f3-0587-4fc1-b55a-188598dc3685" providerId="ADAL" clId="{7BA378C2-B638-4EC9-821A-50094B083CB4}" dt="2025-02-05T00:15:01.794" v="1390"/>
        <pc:sldMkLst>
          <pc:docMk/>
          <pc:sldMk cId="738339159" sldId="320"/>
        </pc:sldMkLst>
      </pc:sldChg>
      <pc:sldChg chg="new del">
        <pc:chgData name="Suri, Arsh" userId="637da8f3-0587-4fc1-b55a-188598dc3685" providerId="ADAL" clId="{7BA378C2-B638-4EC9-821A-50094B083CB4}" dt="2025-02-04T18:03:05.590" v="2" actId="47"/>
        <pc:sldMkLst>
          <pc:docMk/>
          <pc:sldMk cId="2094207459" sldId="322"/>
        </pc:sldMkLst>
      </pc:sldChg>
      <pc:sldChg chg="addSp delSp modSp new mod ord modTransition modClrScheme chgLayout">
        <pc:chgData name="Suri, Arsh" userId="637da8f3-0587-4fc1-b55a-188598dc3685" providerId="ADAL" clId="{7BA378C2-B638-4EC9-821A-50094B083CB4}" dt="2025-02-05T00:14:20.522" v="1386"/>
        <pc:sldMkLst>
          <pc:docMk/>
          <pc:sldMk cId="2816022532" sldId="323"/>
        </pc:sldMkLst>
      </pc:sldChg>
      <pc:sldChg chg="addSp delSp modSp add mod ord">
        <pc:chgData name="Suri, Arsh" userId="637da8f3-0587-4fc1-b55a-188598dc3685" providerId="ADAL" clId="{7BA378C2-B638-4EC9-821A-50094B083CB4}" dt="2025-02-05T00:19:29.046" v="1606" actId="20577"/>
        <pc:sldMkLst>
          <pc:docMk/>
          <pc:sldMk cId="3854196945" sldId="324"/>
        </pc:sldMkLst>
      </pc:sldChg>
      <pc:sldChg chg="modTransition">
        <pc:chgData name="Suri, Arsh" userId="637da8f3-0587-4fc1-b55a-188598dc3685" providerId="ADAL" clId="{7BA378C2-B638-4EC9-821A-50094B083CB4}" dt="2025-02-05T00:15:52.828" v="1403"/>
        <pc:sldMkLst>
          <pc:docMk/>
          <pc:sldMk cId="2420288951" sldId="325"/>
        </pc:sldMkLst>
      </pc:sldChg>
      <pc:sldChg chg="addSp delSp modSp mod modTransition">
        <pc:chgData name="Suri, Arsh" userId="637da8f3-0587-4fc1-b55a-188598dc3685" providerId="ADAL" clId="{7BA378C2-B638-4EC9-821A-50094B083CB4}" dt="2025-02-05T00:15:54.866" v="1404"/>
        <pc:sldMkLst>
          <pc:docMk/>
          <pc:sldMk cId="2566776853" sldId="326"/>
        </pc:sldMkLst>
      </pc:sldChg>
      <pc:sldChg chg="new del">
        <pc:chgData name="Suri, Arsh" userId="637da8f3-0587-4fc1-b55a-188598dc3685" providerId="ADAL" clId="{7BA378C2-B638-4EC9-821A-50094B083CB4}" dt="2025-02-05T00:05:01.351" v="922" actId="47"/>
        <pc:sldMkLst>
          <pc:docMk/>
          <pc:sldMk cId="722673297" sldId="327"/>
        </pc:sldMkLst>
      </pc:sldChg>
      <pc:sldChg chg="new del">
        <pc:chgData name="Suri, Arsh" userId="637da8f3-0587-4fc1-b55a-188598dc3685" providerId="ADAL" clId="{7BA378C2-B638-4EC9-821A-50094B083CB4}" dt="2025-02-05T00:05:01.341" v="921" actId="47"/>
        <pc:sldMkLst>
          <pc:docMk/>
          <pc:sldMk cId="3402403465" sldId="328"/>
        </pc:sldMkLst>
      </pc:sldChg>
    </pc:docChg>
  </pc:docChgLst>
  <pc:docChgLst>
    <pc:chgData name="Stevens, Mark P" userId="70870949-2d44-4113-b453-0e619c97d5fe" providerId="ADAL" clId="{A0FB1639-1710-4342-ADEA-50204D352F44}"/>
    <pc:docChg chg="undo custSel modSld">
      <pc:chgData name="Stevens, Mark P" userId="70870949-2d44-4113-b453-0e619c97d5fe" providerId="ADAL" clId="{A0FB1639-1710-4342-ADEA-50204D352F44}" dt="2025-04-21T16:42:28.428" v="6"/>
      <pc:docMkLst>
        <pc:docMk/>
      </pc:docMkLst>
      <pc:sldChg chg="modSp mod">
        <pc:chgData name="Stevens, Mark P" userId="70870949-2d44-4113-b453-0e619c97d5fe" providerId="ADAL" clId="{A0FB1639-1710-4342-ADEA-50204D352F44}" dt="2025-04-21T16:00:14.248" v="0" actId="20577"/>
        <pc:sldMkLst>
          <pc:docMk/>
          <pc:sldMk cId="1183389887" sldId="323"/>
        </pc:sldMkLst>
        <pc:spChg chg="mod">
          <ac:chgData name="Stevens, Mark P" userId="70870949-2d44-4113-b453-0e619c97d5fe" providerId="ADAL" clId="{A0FB1639-1710-4342-ADEA-50204D352F44}" dt="2025-04-21T16:00:14.248" v="0" actId="20577"/>
          <ac:spMkLst>
            <pc:docMk/>
            <pc:sldMk cId="1183389887" sldId="323"/>
            <ac:spMk id="10" creationId="{66435845-6B52-C302-4524-06C4C65DD1D0}"/>
          </ac:spMkLst>
        </pc:spChg>
      </pc:sldChg>
      <pc:sldChg chg="modSp mod">
        <pc:chgData name="Stevens, Mark P" userId="70870949-2d44-4113-b453-0e619c97d5fe" providerId="ADAL" clId="{A0FB1639-1710-4342-ADEA-50204D352F44}" dt="2025-04-21T16:42:28.428" v="6"/>
        <pc:sldMkLst>
          <pc:docMk/>
          <pc:sldMk cId="3727913206" sldId="334"/>
        </pc:sldMkLst>
        <pc:picChg chg="mod">
          <ac:chgData name="Stevens, Mark P" userId="70870949-2d44-4113-b453-0e619c97d5fe" providerId="ADAL" clId="{A0FB1639-1710-4342-ADEA-50204D352F44}" dt="2025-04-21T16:42:28.428" v="6"/>
          <ac:picMkLst>
            <pc:docMk/>
            <pc:sldMk cId="3727913206" sldId="334"/>
            <ac:picMk id="5122" creationId="{27DA61F9-93B5-451F-0924-A437C0D0B6A0}"/>
          </ac:picMkLst>
        </pc:picChg>
      </pc:sldChg>
      <pc:sldChg chg="modSp mod">
        <pc:chgData name="Stevens, Mark P" userId="70870949-2d44-4113-b453-0e619c97d5fe" providerId="ADAL" clId="{A0FB1639-1710-4342-ADEA-50204D352F44}" dt="2025-04-21T16:36:29.507" v="4" actId="1076"/>
        <pc:sldMkLst>
          <pc:docMk/>
          <pc:sldMk cId="1711100247" sldId="370"/>
        </pc:sldMkLst>
        <pc:picChg chg="mod">
          <ac:chgData name="Stevens, Mark P" userId="70870949-2d44-4113-b453-0e619c97d5fe" providerId="ADAL" clId="{A0FB1639-1710-4342-ADEA-50204D352F44}" dt="2025-04-21T16:36:29.507" v="4" actId="1076"/>
          <ac:picMkLst>
            <pc:docMk/>
            <pc:sldMk cId="1711100247" sldId="370"/>
            <ac:picMk id="7" creationId="{E3816B79-67DE-C6B0-4AB4-C044C518D6A5}"/>
          </ac:picMkLst>
        </pc:picChg>
      </pc:sldChg>
      <pc:sldChg chg="modSp mod">
        <pc:chgData name="Stevens, Mark P" userId="70870949-2d44-4113-b453-0e619c97d5fe" providerId="ADAL" clId="{A0FB1639-1710-4342-ADEA-50204D352F44}" dt="2025-04-21T16:07:43.398" v="2" actId="1076"/>
        <pc:sldMkLst>
          <pc:docMk/>
          <pc:sldMk cId="1424548860" sldId="372"/>
        </pc:sldMkLst>
        <pc:picChg chg="mod">
          <ac:chgData name="Stevens, Mark P" userId="70870949-2d44-4113-b453-0e619c97d5fe" providerId="ADAL" clId="{A0FB1639-1710-4342-ADEA-50204D352F44}" dt="2025-04-21T16:07:43.398" v="2" actId="1076"/>
          <ac:picMkLst>
            <pc:docMk/>
            <pc:sldMk cId="1424548860" sldId="372"/>
            <ac:picMk id="3" creationId="{B66AAE4E-64AB-AF38-0C5A-EE7C776EC754}"/>
          </ac:picMkLst>
        </pc:picChg>
      </pc:sldChg>
    </pc:docChg>
  </pc:docChgLst>
  <pc:docChgLst>
    <pc:chgData name="McCabe, Michael J" userId="S::mmccabe31@gatech.edu::e369cc79-903b-4710-9a44-f8174ee8048f" providerId="AD" clId="Web-{B8D336B8-BBD6-4B82-A6D4-F3243E5E940E}"/>
    <pc:docChg chg="modSld">
      <pc:chgData name="McCabe, Michael J" userId="S::mmccabe31@gatech.edu::e369cc79-903b-4710-9a44-f8174ee8048f" providerId="AD" clId="Web-{B8D336B8-BBD6-4B82-A6D4-F3243E5E940E}" dt="2025-03-15T00:58:23.809" v="1"/>
      <pc:docMkLst>
        <pc:docMk/>
      </pc:docMkLst>
      <pc:sldChg chg="addSp delSp">
        <pc:chgData name="McCabe, Michael J" userId="S::mmccabe31@gatech.edu::e369cc79-903b-4710-9a44-f8174ee8048f" providerId="AD" clId="Web-{B8D336B8-BBD6-4B82-A6D4-F3243E5E940E}" dt="2025-03-15T00:58:23.809" v="1"/>
        <pc:sldMkLst>
          <pc:docMk/>
          <pc:sldMk cId="1083908341" sldId="312"/>
        </pc:sldMkLst>
        <pc:picChg chg="add del">
          <ac:chgData name="McCabe, Michael J" userId="S::mmccabe31@gatech.edu::e369cc79-903b-4710-9a44-f8174ee8048f" providerId="AD" clId="Web-{B8D336B8-BBD6-4B82-A6D4-F3243E5E940E}" dt="2025-03-15T00:58:23.809" v="1"/>
          <ac:picMkLst>
            <pc:docMk/>
            <pc:sldMk cId="1083908341" sldId="312"/>
            <ac:picMk id="12" creationId="{68AB57AF-A55C-71F1-B726-0BAD6D2438D3}"/>
          </ac:picMkLst>
        </pc:picChg>
      </pc:sldChg>
    </pc:docChg>
  </pc:docChgLst>
  <pc:docChgLst>
    <pc:chgData name="Busch, Christian F" userId="S::cbusch6@gatech.edu::8055778b-9a57-4fa9-b046-1b30e33b00af" providerId="AD" clId="Web-{7AA2D495-A33B-AAF1-D7D8-E59801F112E3}"/>
    <pc:docChg chg="addSld modSld">
      <pc:chgData name="Busch, Christian F" userId="S::cbusch6@gatech.edu::8055778b-9a57-4fa9-b046-1b30e33b00af" providerId="AD" clId="Web-{7AA2D495-A33B-AAF1-D7D8-E59801F112E3}" dt="2025-02-05T05:32:38.081" v="42" actId="20577"/>
      <pc:docMkLst>
        <pc:docMk/>
      </pc:docMkLst>
      <pc:sldChg chg="addSp modSp">
        <pc:chgData name="Busch, Christian F" userId="S::cbusch6@gatech.edu::8055778b-9a57-4fa9-b046-1b30e33b00af" providerId="AD" clId="Web-{7AA2D495-A33B-AAF1-D7D8-E59801F112E3}" dt="2025-02-04T23:17:27.238" v="0"/>
        <pc:sldMkLst>
          <pc:docMk/>
          <pc:sldMk cId="1183389887" sldId="313"/>
        </pc:sldMkLst>
      </pc:sldChg>
      <pc:sldChg chg="modSp">
        <pc:chgData name="Busch, Christian F" userId="S::cbusch6@gatech.edu::8055778b-9a57-4fa9-b046-1b30e33b00af" providerId="AD" clId="Web-{7AA2D495-A33B-AAF1-D7D8-E59801F112E3}" dt="2025-02-05T05:32:38.081" v="42" actId="20577"/>
        <pc:sldMkLst>
          <pc:docMk/>
          <pc:sldMk cId="3849291746" sldId="317"/>
        </pc:sldMkLst>
      </pc:sldChg>
      <pc:sldChg chg="modSp new">
        <pc:chgData name="Busch, Christian F" userId="S::cbusch6@gatech.edu::8055778b-9a57-4fa9-b046-1b30e33b00af" providerId="AD" clId="Web-{7AA2D495-A33B-AAF1-D7D8-E59801F112E3}" dt="2025-02-04T23:33:57.263" v="20" actId="20577"/>
        <pc:sldMkLst>
          <pc:docMk/>
          <pc:sldMk cId="2566776853" sldId="326"/>
        </pc:sldMkLst>
      </pc:sldChg>
    </pc:docChg>
  </pc:docChgLst>
  <pc:docChgLst>
    <pc:chgData name="Busch, Christian F" userId="S::cbusch6@gatech.edu::8055778b-9a57-4fa9-b046-1b30e33b00af" providerId="AD" clId="Web-{3C06F9F7-076B-ED24-61D3-7B88251B1DBF}"/>
    <pc:docChg chg="modSld">
      <pc:chgData name="Busch, Christian F" userId="S::cbusch6@gatech.edu::8055778b-9a57-4fa9-b046-1b30e33b00af" providerId="AD" clId="Web-{3C06F9F7-076B-ED24-61D3-7B88251B1DBF}" dt="2025-02-05T16:27:54.534" v="44" actId="20577"/>
      <pc:docMkLst>
        <pc:docMk/>
      </pc:docMkLst>
      <pc:sldChg chg="modSp">
        <pc:chgData name="Busch, Christian F" userId="S::cbusch6@gatech.edu::8055778b-9a57-4fa9-b046-1b30e33b00af" providerId="AD" clId="Web-{3C06F9F7-076B-ED24-61D3-7B88251B1DBF}" dt="2025-02-05T16:27:54.534" v="44" actId="20577"/>
        <pc:sldMkLst>
          <pc:docMk/>
          <pc:sldMk cId="3732852110" sldId="310"/>
        </pc:sldMkLst>
      </pc:sldChg>
      <pc:sldChg chg="modSp">
        <pc:chgData name="Busch, Christian F" userId="S::cbusch6@gatech.edu::8055778b-9a57-4fa9-b046-1b30e33b00af" providerId="AD" clId="Web-{3C06F9F7-076B-ED24-61D3-7B88251B1DBF}" dt="2025-02-05T16:27:09.861" v="23" actId="20577"/>
        <pc:sldMkLst>
          <pc:docMk/>
          <pc:sldMk cId="3817141749" sldId="314"/>
        </pc:sldMkLst>
      </pc:sldChg>
      <pc:sldChg chg="addSp delSp modSp">
        <pc:chgData name="Busch, Christian F" userId="S::cbusch6@gatech.edu::8055778b-9a57-4fa9-b046-1b30e33b00af" providerId="AD" clId="Web-{3C06F9F7-076B-ED24-61D3-7B88251B1DBF}" dt="2025-02-05T16:26:29.094" v="8"/>
        <pc:sldMkLst>
          <pc:docMk/>
          <pc:sldMk cId="1469846589" sldId="315"/>
        </pc:sldMkLst>
      </pc:sldChg>
      <pc:sldChg chg="modSp">
        <pc:chgData name="Busch, Christian F" userId="S::cbusch6@gatech.edu::8055778b-9a57-4fa9-b046-1b30e33b00af" providerId="AD" clId="Web-{3C06F9F7-076B-ED24-61D3-7B88251B1DBF}" dt="2025-02-05T16:27:17.877" v="27" actId="14100"/>
        <pc:sldMkLst>
          <pc:docMk/>
          <pc:sldMk cId="3849291746" sldId="317"/>
        </pc:sldMkLst>
      </pc:sldChg>
      <pc:sldChg chg="modSp">
        <pc:chgData name="Busch, Christian F" userId="S::cbusch6@gatech.edu::8055778b-9a57-4fa9-b046-1b30e33b00af" providerId="AD" clId="Web-{3C06F9F7-076B-ED24-61D3-7B88251B1DBF}" dt="2025-02-05T16:27:29.658" v="31" actId="20577"/>
        <pc:sldMkLst>
          <pc:docMk/>
          <pc:sldMk cId="2420288951" sldId="325"/>
        </pc:sldMkLst>
      </pc:sldChg>
      <pc:sldChg chg="modSp">
        <pc:chgData name="Busch, Christian F" userId="S::cbusch6@gatech.edu::8055778b-9a57-4fa9-b046-1b30e33b00af" providerId="AD" clId="Web-{3C06F9F7-076B-ED24-61D3-7B88251B1DBF}" dt="2025-02-05T16:27:37.190" v="35" actId="20577"/>
        <pc:sldMkLst>
          <pc:docMk/>
          <pc:sldMk cId="2566776853" sldId="326"/>
        </pc:sldMkLst>
      </pc:sldChg>
    </pc:docChg>
  </pc:docChgLst>
  <pc:docChgLst>
    <pc:chgData name="Allen, Cooper H" userId="S::callen326@gatech.edu::a1b2d322-ddce-406e-a649-763e120cf7d1" providerId="AD" clId="Web-{7C25B002-8E96-BABC-43C8-6E5FBE364149}"/>
    <pc:docChg chg="addSld delSld modSld sldOrd">
      <pc:chgData name="Allen, Cooper H" userId="S::callen326@gatech.edu::a1b2d322-ddce-406e-a649-763e120cf7d1" providerId="AD" clId="Web-{7C25B002-8E96-BABC-43C8-6E5FBE364149}" dt="2025-03-12T15:08:31.796" v="4465" actId="20577"/>
      <pc:docMkLst>
        <pc:docMk/>
      </pc:docMkLst>
      <pc:sldChg chg="addSp delSp modSp">
        <pc:chgData name="Allen, Cooper H" userId="S::callen326@gatech.edu::a1b2d322-ddce-406e-a649-763e120cf7d1" providerId="AD" clId="Web-{7C25B002-8E96-BABC-43C8-6E5FBE364149}" dt="2025-03-12T13:58:09.864" v="3767" actId="20577"/>
        <pc:sldMkLst>
          <pc:docMk/>
          <pc:sldMk cId="1488322431" sldId="309"/>
        </pc:sldMkLst>
        <pc:spChg chg="mod">
          <ac:chgData name="Allen, Cooper H" userId="S::callen326@gatech.edu::a1b2d322-ddce-406e-a649-763e120cf7d1" providerId="AD" clId="Web-{7C25B002-8E96-BABC-43C8-6E5FBE364149}" dt="2025-03-12T13:58:09.864" v="3767" actId="20577"/>
          <ac:spMkLst>
            <pc:docMk/>
            <pc:sldMk cId="1488322431" sldId="309"/>
            <ac:spMk id="2" creationId="{48920F31-E065-394C-F414-D9A216E9F16D}"/>
          </ac:spMkLst>
        </pc:spChg>
        <pc:spChg chg="mod">
          <ac:chgData name="Allen, Cooper H" userId="S::callen326@gatech.edu::a1b2d322-ddce-406e-a649-763e120cf7d1" providerId="AD" clId="Web-{7C25B002-8E96-BABC-43C8-6E5FBE364149}" dt="2025-03-12T13:55:13.088" v="3757" actId="14100"/>
          <ac:spMkLst>
            <pc:docMk/>
            <pc:sldMk cId="1488322431" sldId="309"/>
            <ac:spMk id="3" creationId="{3BF698A3-02F9-685F-1F03-BBC8654E99E1}"/>
          </ac:spMkLst>
        </pc:spChg>
      </pc:sldChg>
      <pc:sldChg chg="mod modShow">
        <pc:chgData name="Allen, Cooper H" userId="S::callen326@gatech.edu::a1b2d322-ddce-406e-a649-763e120cf7d1" providerId="AD" clId="Web-{7C25B002-8E96-BABC-43C8-6E5FBE364149}" dt="2025-03-12T04:44:05.034" v="1065"/>
        <pc:sldMkLst>
          <pc:docMk/>
          <pc:sldMk cId="3996145525" sldId="319"/>
        </pc:sldMkLst>
      </pc:sldChg>
      <pc:sldChg chg="delSp modSp">
        <pc:chgData name="Allen, Cooper H" userId="S::callen326@gatech.edu::a1b2d322-ddce-406e-a649-763e120cf7d1" providerId="AD" clId="Web-{7C25B002-8E96-BABC-43C8-6E5FBE364149}" dt="2025-03-12T15:08:31.796" v="4465" actId="20577"/>
        <pc:sldMkLst>
          <pc:docMk/>
          <pc:sldMk cId="421548147" sldId="320"/>
        </pc:sldMkLst>
        <pc:spChg chg="mod">
          <ac:chgData name="Allen, Cooper H" userId="S::callen326@gatech.edu::a1b2d322-ddce-406e-a649-763e120cf7d1" providerId="AD" clId="Web-{7C25B002-8E96-BABC-43C8-6E5FBE364149}" dt="2025-03-12T15:08:31.796" v="4465" actId="20577"/>
          <ac:spMkLst>
            <pc:docMk/>
            <pc:sldMk cId="421548147" sldId="320"/>
            <ac:spMk id="3" creationId="{6D05CF4F-15E1-1764-A3F3-BBC55D374B71}"/>
          </ac:spMkLst>
        </pc:spChg>
      </pc:sldChg>
      <pc:sldChg chg="ord">
        <pc:chgData name="Allen, Cooper H" userId="S::callen326@gatech.edu::a1b2d322-ddce-406e-a649-763e120cf7d1" providerId="AD" clId="Web-{7C25B002-8E96-BABC-43C8-6E5FBE364149}" dt="2025-03-12T13:34:11.274" v="2875"/>
        <pc:sldMkLst>
          <pc:docMk/>
          <pc:sldMk cId="1348529874" sldId="321"/>
        </pc:sldMkLst>
      </pc:sldChg>
      <pc:sldChg chg="modSp">
        <pc:chgData name="Allen, Cooper H" userId="S::callen326@gatech.edu::a1b2d322-ddce-406e-a649-763e120cf7d1" providerId="AD" clId="Web-{7C25B002-8E96-BABC-43C8-6E5FBE364149}" dt="2025-03-12T13:33:26.099" v="2873" actId="20577"/>
        <pc:sldMkLst>
          <pc:docMk/>
          <pc:sldMk cId="3014218076" sldId="324"/>
        </pc:sldMkLst>
        <pc:spChg chg="mod">
          <ac:chgData name="Allen, Cooper H" userId="S::callen326@gatech.edu::a1b2d322-ddce-406e-a649-763e120cf7d1" providerId="AD" clId="Web-{7C25B002-8E96-BABC-43C8-6E5FBE364149}" dt="2025-03-12T13:33:26.099" v="2873" actId="20577"/>
          <ac:spMkLst>
            <pc:docMk/>
            <pc:sldMk cId="3014218076" sldId="324"/>
            <ac:spMk id="3" creationId="{7234D9C4-9FD5-3B0B-096B-35B42830B7D7}"/>
          </ac:spMkLst>
        </pc:spChg>
      </pc:sldChg>
      <pc:sldChg chg="addSp delSp modSp new">
        <pc:chgData name="Allen, Cooper H" userId="S::callen326@gatech.edu::a1b2d322-ddce-406e-a649-763e120cf7d1" providerId="AD" clId="Web-{7C25B002-8E96-BABC-43C8-6E5FBE364149}" dt="2025-03-12T12:55:24.958" v="1658" actId="20577"/>
        <pc:sldMkLst>
          <pc:docMk/>
          <pc:sldMk cId="346092794" sldId="329"/>
        </pc:sldMkLst>
        <pc:spChg chg="mod">
          <ac:chgData name="Allen, Cooper H" userId="S::callen326@gatech.edu::a1b2d322-ddce-406e-a649-763e120cf7d1" providerId="AD" clId="Web-{7C25B002-8E96-BABC-43C8-6E5FBE364149}" dt="2025-03-12T12:43:01.068" v="1085"/>
          <ac:spMkLst>
            <pc:docMk/>
            <pc:sldMk cId="346092794" sldId="329"/>
            <ac:spMk id="2" creationId="{1EBE2277-06C3-C8C3-CCC0-6F38F4887941}"/>
          </ac:spMkLst>
        </pc:spChg>
      </pc:sldChg>
      <pc:sldChg chg="modSp add del replId">
        <pc:chgData name="Allen, Cooper H" userId="S::callen326@gatech.edu::a1b2d322-ddce-406e-a649-763e120cf7d1" providerId="AD" clId="Web-{7C25B002-8E96-BABC-43C8-6E5FBE364149}" dt="2025-03-12T04:21:55.721" v="233"/>
        <pc:sldMkLst>
          <pc:docMk/>
          <pc:sldMk cId="1490004953" sldId="329"/>
        </pc:sldMkLst>
      </pc:sldChg>
      <pc:sldChg chg="addSp delSp modSp add replId">
        <pc:chgData name="Allen, Cooper H" userId="S::callen326@gatech.edu::a1b2d322-ddce-406e-a649-763e120cf7d1" providerId="AD" clId="Web-{7C25B002-8E96-BABC-43C8-6E5FBE364149}" dt="2025-03-12T13:01:08.416" v="1819" actId="20577"/>
        <pc:sldMkLst>
          <pc:docMk/>
          <pc:sldMk cId="1151337854" sldId="330"/>
        </pc:sldMkLst>
        <pc:spChg chg="mod">
          <ac:chgData name="Allen, Cooper H" userId="S::callen326@gatech.edu::a1b2d322-ddce-406e-a649-763e120cf7d1" providerId="AD" clId="Web-{7C25B002-8E96-BABC-43C8-6E5FBE364149}" dt="2025-03-12T04:33:01.432" v="747" actId="20577"/>
          <ac:spMkLst>
            <pc:docMk/>
            <pc:sldMk cId="1151337854" sldId="330"/>
            <ac:spMk id="2" creationId="{FA62E7EB-6D58-8A54-0095-75C3D3E9A12E}"/>
          </ac:spMkLst>
        </pc:spChg>
      </pc:sldChg>
      <pc:sldChg chg="addSp delSp modSp new">
        <pc:chgData name="Allen, Cooper H" userId="S::callen326@gatech.edu::a1b2d322-ddce-406e-a649-763e120cf7d1" providerId="AD" clId="Web-{7C25B002-8E96-BABC-43C8-6E5FBE364149}" dt="2025-03-12T14:56:23.338" v="4235" actId="14100"/>
        <pc:sldMkLst>
          <pc:docMk/>
          <pc:sldMk cId="2832913217" sldId="331"/>
        </pc:sldMkLst>
        <pc:spChg chg="mod">
          <ac:chgData name="Allen, Cooper H" userId="S::callen326@gatech.edu::a1b2d322-ddce-406e-a649-763e120cf7d1" providerId="AD" clId="Web-{7C25B002-8E96-BABC-43C8-6E5FBE364149}" dt="2025-03-12T04:33:29.980" v="769" actId="20577"/>
          <ac:spMkLst>
            <pc:docMk/>
            <pc:sldMk cId="2832913217" sldId="331"/>
            <ac:spMk id="2" creationId="{50AD88A4-7CA4-99C7-C075-176EC8CE81BF}"/>
          </ac:spMkLst>
        </pc:spChg>
      </pc:sldChg>
      <pc:sldChg chg="modSp new del">
        <pc:chgData name="Allen, Cooper H" userId="S::callen326@gatech.edu::a1b2d322-ddce-406e-a649-763e120cf7d1" providerId="AD" clId="Web-{7C25B002-8E96-BABC-43C8-6E5FBE364149}" dt="2025-03-12T14:54:32.585" v="4225"/>
        <pc:sldMkLst>
          <pc:docMk/>
          <pc:sldMk cId="677660088" sldId="332"/>
        </pc:sldMkLst>
      </pc:sldChg>
      <pc:sldChg chg="modSp add ord replId">
        <pc:chgData name="Allen, Cooper H" userId="S::callen326@gatech.edu::a1b2d322-ddce-406e-a649-763e120cf7d1" providerId="AD" clId="Web-{7C25B002-8E96-BABC-43C8-6E5FBE364149}" dt="2025-03-12T13:41:19.863" v="3330" actId="20577"/>
        <pc:sldMkLst>
          <pc:docMk/>
          <pc:sldMk cId="3934652084" sldId="347"/>
        </pc:sldMkLst>
        <pc:spChg chg="mod">
          <ac:chgData name="Allen, Cooper H" userId="S::callen326@gatech.edu::a1b2d322-ddce-406e-a649-763e120cf7d1" providerId="AD" clId="Web-{7C25B002-8E96-BABC-43C8-6E5FBE364149}" dt="2025-03-12T13:41:19.863" v="3330" actId="20577"/>
          <ac:spMkLst>
            <pc:docMk/>
            <pc:sldMk cId="3934652084" sldId="347"/>
            <ac:spMk id="2" creationId="{19D9432B-C203-6259-9A04-446FD9DBA237}"/>
          </ac:spMkLst>
        </pc:spChg>
        <pc:spChg chg="mod">
          <ac:chgData name="Allen, Cooper H" userId="S::callen326@gatech.edu::a1b2d322-ddce-406e-a649-763e120cf7d1" providerId="AD" clId="Web-{7C25B002-8E96-BABC-43C8-6E5FBE364149}" dt="2025-03-12T13:41:05.409" v="3314" actId="20577"/>
          <ac:spMkLst>
            <pc:docMk/>
            <pc:sldMk cId="3934652084" sldId="347"/>
            <ac:spMk id="4" creationId="{278EBED0-1FBF-CB75-8B1B-BEDABFCDFDD7}"/>
          </ac:spMkLst>
        </pc:spChg>
      </pc:sldChg>
      <pc:sldChg chg="modSp new del">
        <pc:chgData name="Allen, Cooper H" userId="S::callen326@gatech.edu::a1b2d322-ddce-406e-a649-763e120cf7d1" providerId="AD" clId="Web-{7C25B002-8E96-BABC-43C8-6E5FBE364149}" dt="2025-03-12T13:55:28.745" v="3758"/>
        <pc:sldMkLst>
          <pc:docMk/>
          <pc:sldMk cId="1067611921" sldId="349"/>
        </pc:sldMkLst>
      </pc:sldChg>
      <pc:sldChg chg="addSp delSp modSp new">
        <pc:chgData name="Allen, Cooper H" userId="S::callen326@gatech.edu::a1b2d322-ddce-406e-a649-763e120cf7d1" providerId="AD" clId="Web-{7C25B002-8E96-BABC-43C8-6E5FBE364149}" dt="2025-03-12T14:14:52.600" v="4224" actId="1076"/>
        <pc:sldMkLst>
          <pc:docMk/>
          <pc:sldMk cId="1413271617" sldId="354"/>
        </pc:sldMkLst>
      </pc:sldChg>
      <pc:sldChg chg="modSp add del replId">
        <pc:chgData name="Allen, Cooper H" userId="S::callen326@gatech.edu::a1b2d322-ddce-406e-a649-763e120cf7d1" providerId="AD" clId="Web-{7C25B002-8E96-BABC-43C8-6E5FBE364149}" dt="2025-03-12T13:58:28.553" v="3773"/>
        <pc:sldMkLst>
          <pc:docMk/>
          <pc:sldMk cId="2493888269" sldId="354"/>
        </pc:sldMkLst>
      </pc:sldChg>
      <pc:sldChg chg="modSp new del">
        <pc:chgData name="Allen, Cooper H" userId="S::callen326@gatech.edu::a1b2d322-ddce-406e-a649-763e120cf7d1" providerId="AD" clId="Web-{7C25B002-8E96-BABC-43C8-6E5FBE364149}" dt="2025-03-12T14:00:05.278" v="3891"/>
        <pc:sldMkLst>
          <pc:docMk/>
          <pc:sldMk cId="3752153975" sldId="354"/>
        </pc:sldMkLst>
      </pc:sldChg>
    </pc:docChg>
  </pc:docChgLst>
  <pc:docChgLst>
    <pc:chgData name="Busch, Christian F" userId="S::cbusch6@gatech.edu::8055778b-9a57-4fa9-b046-1b30e33b00af" providerId="AD" clId="Web-{4C4A8C5A-2A1F-AD31-7F3F-BE9FD01285A7}"/>
    <pc:docChg chg="addSld modSld">
      <pc:chgData name="Busch, Christian F" userId="S::cbusch6@gatech.edu::8055778b-9a57-4fa9-b046-1b30e33b00af" providerId="AD" clId="Web-{4C4A8C5A-2A1F-AD31-7F3F-BE9FD01285A7}" dt="2025-03-12T04:56:01.230" v="810"/>
      <pc:docMkLst>
        <pc:docMk/>
      </pc:docMkLst>
      <pc:sldChg chg="addSp delSp modSp">
        <pc:chgData name="Busch, Christian F" userId="S::cbusch6@gatech.edu::8055778b-9a57-4fa9-b046-1b30e33b00af" providerId="AD" clId="Web-{4C4A8C5A-2A1F-AD31-7F3F-BE9FD01285A7}" dt="2025-03-11T21:49:28.057" v="298" actId="20577"/>
        <pc:sldMkLst>
          <pc:docMk/>
          <pc:sldMk cId="2504335685" sldId="310"/>
        </pc:sldMkLst>
        <pc:spChg chg="mod">
          <ac:chgData name="Busch, Christian F" userId="S::cbusch6@gatech.edu::8055778b-9a57-4fa9-b046-1b30e33b00af" providerId="AD" clId="Web-{4C4A8C5A-2A1F-AD31-7F3F-BE9FD01285A7}" dt="2025-03-11T21:49:28.057" v="298" actId="20577"/>
          <ac:spMkLst>
            <pc:docMk/>
            <pc:sldMk cId="2504335685" sldId="310"/>
            <ac:spMk id="2" creationId="{E50C7D21-213C-1955-027E-18DF0ABB63C3}"/>
          </ac:spMkLst>
        </pc:spChg>
      </pc:sldChg>
      <pc:sldChg chg="addSp delSp modSp new">
        <pc:chgData name="Busch, Christian F" userId="S::cbusch6@gatech.edu::8055778b-9a57-4fa9-b046-1b30e33b00af" providerId="AD" clId="Web-{4C4A8C5A-2A1F-AD31-7F3F-BE9FD01285A7}" dt="2025-03-11T21:50:57.497" v="501" actId="20577"/>
        <pc:sldMkLst>
          <pc:docMk/>
          <pc:sldMk cId="2610092086" sldId="322"/>
        </pc:sldMkLst>
        <pc:spChg chg="mod">
          <ac:chgData name="Busch, Christian F" userId="S::cbusch6@gatech.edu::8055778b-9a57-4fa9-b046-1b30e33b00af" providerId="AD" clId="Web-{4C4A8C5A-2A1F-AD31-7F3F-BE9FD01285A7}" dt="2025-03-11T21:49:50.761" v="337" actId="20577"/>
          <ac:spMkLst>
            <pc:docMk/>
            <pc:sldMk cId="2610092086" sldId="322"/>
            <ac:spMk id="2" creationId="{A7C0C8C9-EAC6-4452-97D3-6324F6C97100}"/>
          </ac:spMkLst>
        </pc:spChg>
      </pc:sldChg>
      <pc:sldChg chg="addSp delSp modSp new">
        <pc:chgData name="Busch, Christian F" userId="S::cbusch6@gatech.edu::8055778b-9a57-4fa9-b046-1b30e33b00af" providerId="AD" clId="Web-{4C4A8C5A-2A1F-AD31-7F3F-BE9FD01285A7}" dt="2025-03-12T04:56:01.230" v="810"/>
        <pc:sldMkLst>
          <pc:docMk/>
          <pc:sldMk cId="185493395" sldId="333"/>
        </pc:sldMkLst>
        <pc:spChg chg="mod">
          <ac:chgData name="Busch, Christian F" userId="S::cbusch6@gatech.edu::8055778b-9a57-4fa9-b046-1b30e33b00af" providerId="AD" clId="Web-{4C4A8C5A-2A1F-AD31-7F3F-BE9FD01285A7}" dt="2025-03-12T04:56:01.230" v="810"/>
          <ac:spMkLst>
            <pc:docMk/>
            <pc:sldMk cId="185493395" sldId="333"/>
            <ac:spMk id="2" creationId="{91943896-0FA3-C728-0A2A-27E0995DC824}"/>
          </ac:spMkLst>
        </pc:spChg>
        <pc:spChg chg="mod">
          <ac:chgData name="Busch, Christian F" userId="S::cbusch6@gatech.edu::8055778b-9a57-4fa9-b046-1b30e33b00af" providerId="AD" clId="Web-{4C4A8C5A-2A1F-AD31-7F3F-BE9FD01285A7}" dt="2025-03-12T04:56:01.230" v="810"/>
          <ac:spMkLst>
            <pc:docMk/>
            <pc:sldMk cId="185493395" sldId="333"/>
            <ac:spMk id="3" creationId="{BC6AF443-6ECB-E5E6-A486-A3530C5CC650}"/>
          </ac:spMkLst>
        </pc:spChg>
        <pc:picChg chg="add mod ord">
          <ac:chgData name="Busch, Christian F" userId="S::cbusch6@gatech.edu::8055778b-9a57-4fa9-b046-1b30e33b00af" providerId="AD" clId="Web-{4C4A8C5A-2A1F-AD31-7F3F-BE9FD01285A7}" dt="2025-03-12T04:56:01.230" v="810"/>
          <ac:picMkLst>
            <pc:docMk/>
            <pc:sldMk cId="185493395" sldId="333"/>
            <ac:picMk id="5" creationId="{1FF837AF-D978-409D-8C99-96190109A5B1}"/>
          </ac:picMkLst>
        </pc:picChg>
      </pc:sldChg>
    </pc:docChg>
  </pc:docChgLst>
  <pc:docChgLst>
    <pc:chgData name="Hanling, Jack R" userId="S::jhanling3@gatech.edu::82f5c977-2188-4b8e-8f45-91db99871627" providerId="AD" clId="Web-{6EF5A7D5-C489-7D07-DF51-47BB41EEF464}"/>
    <pc:docChg chg="addSld modSld sldOrd">
      <pc:chgData name="Hanling, Jack R" userId="S::jhanling3@gatech.edu::82f5c977-2188-4b8e-8f45-91db99871627" providerId="AD" clId="Web-{6EF5A7D5-C489-7D07-DF51-47BB41EEF464}" dt="2025-02-03T19:49:15.233" v="71"/>
      <pc:docMkLst>
        <pc:docMk/>
      </pc:docMkLst>
      <pc:sldChg chg="addSp modSp mod ord modClrScheme chgLayout">
        <pc:chgData name="Hanling, Jack R" userId="S::jhanling3@gatech.edu::82f5c977-2188-4b8e-8f45-91db99871627" providerId="AD" clId="Web-{6EF5A7D5-C489-7D07-DF51-47BB41EEF464}" dt="2025-02-03T19:49:15.233" v="71"/>
        <pc:sldMkLst>
          <pc:docMk/>
          <pc:sldMk cId="820753421" sldId="280"/>
        </pc:sldMkLst>
      </pc:sldChg>
      <pc:sldChg chg="modSp">
        <pc:chgData name="Hanling, Jack R" userId="S::jhanling3@gatech.edu::82f5c977-2188-4b8e-8f45-91db99871627" providerId="AD" clId="Web-{6EF5A7D5-C489-7D07-DF51-47BB41EEF464}" dt="2025-02-03T19:44:33.987" v="11" actId="20577"/>
        <pc:sldMkLst>
          <pc:docMk/>
          <pc:sldMk cId="3862558325" sldId="307"/>
        </pc:sldMkLst>
        <pc:spChg chg="mod">
          <ac:chgData name="Hanling, Jack R" userId="S::jhanling3@gatech.edu::82f5c977-2188-4b8e-8f45-91db99871627" providerId="AD" clId="Web-{6EF5A7D5-C489-7D07-DF51-47BB41EEF464}" dt="2025-02-03T19:44:33.987" v="11" actId="20577"/>
          <ac:spMkLst>
            <pc:docMk/>
            <pc:sldMk cId="3862558325" sldId="307"/>
            <ac:spMk id="2" creationId="{AC5FACC4-8BA4-D145-6D28-7181D4BBF84B}"/>
          </ac:spMkLst>
        </pc:spChg>
      </pc:sldChg>
      <pc:sldChg chg="add replId">
        <pc:chgData name="Hanling, Jack R" userId="S::jhanling3@gatech.edu::82f5c977-2188-4b8e-8f45-91db99871627" providerId="AD" clId="Web-{6EF5A7D5-C489-7D07-DF51-47BB41EEF464}" dt="2025-02-03T19:44:06.361" v="0"/>
        <pc:sldMkLst>
          <pc:docMk/>
          <pc:sldMk cId="1924925922" sldId="308"/>
        </pc:sldMkLst>
      </pc:sldChg>
      <pc:sldChg chg="add ord replId">
        <pc:chgData name="Hanling, Jack R" userId="S::jhanling3@gatech.edu::82f5c977-2188-4b8e-8f45-91db99871627" providerId="AD" clId="Web-{6EF5A7D5-C489-7D07-DF51-47BB41EEF464}" dt="2025-02-03T19:44:49.332" v="12"/>
        <pc:sldMkLst>
          <pc:docMk/>
          <pc:sldMk cId="2192668586" sldId="309"/>
        </pc:sldMkLst>
      </pc:sldChg>
    </pc:docChg>
  </pc:docChgLst>
  <pc:docChgLst>
    <pc:chgData name="Hanling, Jack R" userId="S::jhanling3@gatech.edu::82f5c977-2188-4b8e-8f45-91db99871627" providerId="AD" clId="Web-{6EE493EB-32DD-7DEA-5200-B974DB9661FB}"/>
    <pc:docChg chg="modSld">
      <pc:chgData name="Hanling, Jack R" userId="S::jhanling3@gatech.edu::82f5c977-2188-4b8e-8f45-91db99871627" providerId="AD" clId="Web-{6EE493EB-32DD-7DEA-5200-B974DB9661FB}" dt="2025-04-15T20:04:20.073" v="17" actId="20577"/>
      <pc:docMkLst>
        <pc:docMk/>
      </pc:docMkLst>
      <pc:sldChg chg="modSp">
        <pc:chgData name="Hanling, Jack R" userId="S::jhanling3@gatech.edu::82f5c977-2188-4b8e-8f45-91db99871627" providerId="AD" clId="Web-{6EE493EB-32DD-7DEA-5200-B974DB9661FB}" dt="2025-04-15T20:04:20.073" v="17" actId="20577"/>
        <pc:sldMkLst>
          <pc:docMk/>
          <pc:sldMk cId="3996145525" sldId="319"/>
        </pc:sldMkLst>
        <pc:spChg chg="mod">
          <ac:chgData name="Hanling, Jack R" userId="S::jhanling3@gatech.edu::82f5c977-2188-4b8e-8f45-91db99871627" providerId="AD" clId="Web-{6EE493EB-32DD-7DEA-5200-B974DB9661FB}" dt="2025-04-15T20:04:20.073" v="17" actId="20577"/>
          <ac:spMkLst>
            <pc:docMk/>
            <pc:sldMk cId="3996145525" sldId="319"/>
            <ac:spMk id="3" creationId="{6FCD65A9-290E-76B0-714B-1CF0DF8AAB2B}"/>
          </ac:spMkLst>
        </pc:spChg>
      </pc:sldChg>
    </pc:docChg>
  </pc:docChgLst>
  <pc:docChgLst>
    <pc:chgData name="Stevens, Mark P" userId="70870949-2d44-4113-b453-0e619c97d5fe" providerId="ADAL" clId="{7C359EF0-1DF3-B94E-823A-88FA8EEE731D}"/>
    <pc:docChg chg="undo custSel addSld delSld modSld sldOrd">
      <pc:chgData name="Stevens, Mark P" userId="70870949-2d44-4113-b453-0e619c97d5fe" providerId="ADAL" clId="{7C359EF0-1DF3-B94E-823A-88FA8EEE731D}" dt="2025-02-05T14:36:52.631" v="1440" actId="1076"/>
      <pc:docMkLst>
        <pc:docMk/>
      </pc:docMkLst>
      <pc:sldChg chg="modSp del mod">
        <pc:chgData name="Stevens, Mark P" userId="70870949-2d44-4113-b453-0e619c97d5fe" providerId="ADAL" clId="{7C359EF0-1DF3-B94E-823A-88FA8EEE731D}" dt="2025-02-04T23:17:29.289" v="55" actId="2696"/>
        <pc:sldMkLst>
          <pc:docMk/>
          <pc:sldMk cId="820753421" sldId="280"/>
        </pc:sldMkLst>
      </pc:sldChg>
      <pc:sldChg chg="addSp delSp modSp mod ord modTransition">
        <pc:chgData name="Stevens, Mark P" userId="70870949-2d44-4113-b453-0e619c97d5fe" providerId="ADAL" clId="{7C359EF0-1DF3-B94E-823A-88FA8EEE731D}" dt="2025-02-05T00:20:51.645" v="1415"/>
        <pc:sldMkLst>
          <pc:docMk/>
          <pc:sldMk cId="2192668586" sldId="309"/>
        </pc:sldMkLst>
      </pc:sldChg>
      <pc:sldChg chg="modSp mod">
        <pc:chgData name="Stevens, Mark P" userId="70870949-2d44-4113-b453-0e619c97d5fe" providerId="ADAL" clId="{7C359EF0-1DF3-B94E-823A-88FA8EEE731D}" dt="2025-02-04T23:44:59.220" v="535" actId="1076"/>
        <pc:sldMkLst>
          <pc:docMk/>
          <pc:sldMk cId="3732852110" sldId="310"/>
        </pc:sldMkLst>
      </pc:sldChg>
      <pc:sldChg chg="modSp mod">
        <pc:chgData name="Stevens, Mark P" userId="70870949-2d44-4113-b453-0e619c97d5fe" providerId="ADAL" clId="{7C359EF0-1DF3-B94E-823A-88FA8EEE731D}" dt="2025-02-04T23:47:04.172" v="546" actId="1076"/>
        <pc:sldMkLst>
          <pc:docMk/>
          <pc:sldMk cId="571351434" sldId="311"/>
        </pc:sldMkLst>
      </pc:sldChg>
      <pc:sldChg chg="modSp mod">
        <pc:chgData name="Stevens, Mark P" userId="70870949-2d44-4113-b453-0e619c97d5fe" providerId="ADAL" clId="{7C359EF0-1DF3-B94E-823A-88FA8EEE731D}" dt="2025-02-04T23:47:14.931" v="548" actId="14100"/>
        <pc:sldMkLst>
          <pc:docMk/>
          <pc:sldMk cId="1343968153" sldId="312"/>
        </pc:sldMkLst>
      </pc:sldChg>
      <pc:sldChg chg="addSp delSp modSp mod">
        <pc:chgData name="Stevens, Mark P" userId="70870949-2d44-4113-b453-0e619c97d5fe" providerId="ADAL" clId="{7C359EF0-1DF3-B94E-823A-88FA8EEE731D}" dt="2025-02-05T14:36:52.631" v="1440" actId="1076"/>
        <pc:sldMkLst>
          <pc:docMk/>
          <pc:sldMk cId="1183389887" sldId="313"/>
        </pc:sldMkLst>
      </pc:sldChg>
      <pc:sldChg chg="addSp delSp modSp mod">
        <pc:chgData name="Stevens, Mark P" userId="70870949-2d44-4113-b453-0e619c97d5fe" providerId="ADAL" clId="{7C359EF0-1DF3-B94E-823A-88FA8EEE731D}" dt="2025-02-05T00:25:24" v="1432" actId="20577"/>
        <pc:sldMkLst>
          <pc:docMk/>
          <pc:sldMk cId="1469846589" sldId="315"/>
        </pc:sldMkLst>
      </pc:sldChg>
      <pc:sldChg chg="del ord">
        <pc:chgData name="Stevens, Mark P" userId="70870949-2d44-4113-b453-0e619c97d5fe" providerId="ADAL" clId="{7C359EF0-1DF3-B94E-823A-88FA8EEE731D}" dt="2025-02-05T14:35:52.781" v="1435" actId="2696"/>
        <pc:sldMkLst>
          <pc:docMk/>
          <pc:sldMk cId="2209821443" sldId="316"/>
        </pc:sldMkLst>
      </pc:sldChg>
      <pc:sldChg chg="modSp mod">
        <pc:chgData name="Stevens, Mark P" userId="70870949-2d44-4113-b453-0e619c97d5fe" providerId="ADAL" clId="{7C359EF0-1DF3-B94E-823A-88FA8EEE731D}" dt="2025-02-05T00:01:33.675" v="1026" actId="18131"/>
        <pc:sldMkLst>
          <pc:docMk/>
          <pc:sldMk cId="3849291746" sldId="317"/>
        </pc:sldMkLst>
      </pc:sldChg>
      <pc:sldChg chg="modSp mod">
        <pc:chgData name="Stevens, Mark P" userId="70870949-2d44-4113-b453-0e619c97d5fe" providerId="ADAL" clId="{7C359EF0-1DF3-B94E-823A-88FA8EEE731D}" dt="2025-02-04T23:45:15.737" v="538" actId="1076"/>
        <pc:sldMkLst>
          <pc:docMk/>
          <pc:sldMk cId="850623875" sldId="318"/>
        </pc:sldMkLst>
      </pc:sldChg>
      <pc:sldChg chg="modSp mod">
        <pc:chgData name="Stevens, Mark P" userId="70870949-2d44-4113-b453-0e619c97d5fe" providerId="ADAL" clId="{7C359EF0-1DF3-B94E-823A-88FA8EEE731D}" dt="2025-02-04T23:45:47.621" v="540" actId="14100"/>
        <pc:sldMkLst>
          <pc:docMk/>
          <pc:sldMk cId="2751159494" sldId="319"/>
        </pc:sldMkLst>
      </pc:sldChg>
      <pc:sldChg chg="modSp mod">
        <pc:chgData name="Stevens, Mark P" userId="70870949-2d44-4113-b453-0e619c97d5fe" providerId="ADAL" clId="{7C359EF0-1DF3-B94E-823A-88FA8EEE731D}" dt="2025-02-04T23:46:24.203" v="542" actId="1076"/>
        <pc:sldMkLst>
          <pc:docMk/>
          <pc:sldMk cId="738339159" sldId="320"/>
        </pc:sldMkLst>
      </pc:sldChg>
      <pc:sldChg chg="addSp delSp modSp mod">
        <pc:chgData name="Stevens, Mark P" userId="70870949-2d44-4113-b453-0e619c97d5fe" providerId="ADAL" clId="{7C359EF0-1DF3-B94E-823A-88FA8EEE731D}" dt="2025-02-05T00:18:41.596" v="1350" actId="20577"/>
        <pc:sldMkLst>
          <pc:docMk/>
          <pc:sldMk cId="3158031088" sldId="321"/>
        </pc:sldMkLst>
      </pc:sldChg>
      <pc:sldChg chg="addSp modSp mod ord">
        <pc:chgData name="Stevens, Mark P" userId="70870949-2d44-4113-b453-0e619c97d5fe" providerId="ADAL" clId="{7C359EF0-1DF3-B94E-823A-88FA8EEE731D}" dt="2025-02-04T23:21:26.025" v="205" actId="20578"/>
        <pc:sldMkLst>
          <pc:docMk/>
          <pc:sldMk cId="2816022532" sldId="323"/>
        </pc:sldMkLst>
      </pc:sldChg>
      <pc:sldChg chg="addSp modSp modTransition">
        <pc:chgData name="Stevens, Mark P" userId="70870949-2d44-4113-b453-0e619c97d5fe" providerId="ADAL" clId="{7C359EF0-1DF3-B94E-823A-88FA8EEE731D}" dt="2025-02-05T00:20:48.496" v="1414"/>
        <pc:sldMkLst>
          <pc:docMk/>
          <pc:sldMk cId="3854196945" sldId="324"/>
        </pc:sldMkLst>
      </pc:sldChg>
      <pc:sldChg chg="addSp delSp modSp new mod">
        <pc:chgData name="Stevens, Mark P" userId="70870949-2d44-4113-b453-0e619c97d5fe" providerId="ADAL" clId="{7C359EF0-1DF3-B94E-823A-88FA8EEE731D}" dt="2025-02-05T00:10:26.868" v="1205" actId="14100"/>
        <pc:sldMkLst>
          <pc:docMk/>
          <pc:sldMk cId="2420288951" sldId="325"/>
        </pc:sldMkLst>
      </pc:sldChg>
      <pc:sldChg chg="new del">
        <pc:chgData name="Stevens, Mark P" userId="70870949-2d44-4113-b453-0e619c97d5fe" providerId="ADAL" clId="{7C359EF0-1DF3-B94E-823A-88FA8EEE731D}" dt="2025-02-05T00:19:09.357" v="1352" actId="2696"/>
        <pc:sldMkLst>
          <pc:docMk/>
          <pc:sldMk cId="4016874809" sldId="327"/>
        </pc:sldMkLst>
      </pc:sldChg>
    </pc:docChg>
  </pc:docChgLst>
  <pc:docChgLst>
    <pc:chgData name="Allen, Cooper H" userId="S::callen326@gatech.edu::a1b2d322-ddce-406e-a649-763e120cf7d1" providerId="AD" clId="Web-{7FC55591-A67A-49F2-8261-345730DBDF72}"/>
    <pc:docChg chg="modSld">
      <pc:chgData name="Allen, Cooper H" userId="S::callen326@gatech.edu::a1b2d322-ddce-406e-a649-763e120cf7d1" providerId="AD" clId="Web-{7FC55591-A67A-49F2-8261-345730DBDF72}" dt="2025-03-05T19:52:37.048" v="58" actId="20577"/>
      <pc:docMkLst>
        <pc:docMk/>
      </pc:docMkLst>
      <pc:sldChg chg="modSp">
        <pc:chgData name="Allen, Cooper H" userId="S::callen326@gatech.edu::a1b2d322-ddce-406e-a649-763e120cf7d1" providerId="AD" clId="Web-{7FC55591-A67A-49F2-8261-345730DBDF72}" dt="2025-03-05T19:52:37.048" v="58" actId="20577"/>
        <pc:sldMkLst>
          <pc:docMk/>
          <pc:sldMk cId="1230501209" sldId="308"/>
        </pc:sldMkLst>
      </pc:sldChg>
    </pc:docChg>
  </pc:docChgLst>
  <pc:docChgLst>
    <pc:chgData name="Stevens, Mark P" userId="S::mstevens67@gatech.edu::70870949-2d44-4113-b453-0e619c97d5fe" providerId="AD" clId="Web-{B83BFBFF-1DD8-1B50-1B12-947CA982793A}"/>
    <pc:docChg chg="modSld">
      <pc:chgData name="Stevens, Mark P" userId="S::mstevens67@gatech.edu::70870949-2d44-4113-b453-0e619c97d5fe" providerId="AD" clId="Web-{B83BFBFF-1DD8-1B50-1B12-947CA982793A}" dt="2025-02-04T21:15:00.980" v="29" actId="20577"/>
      <pc:docMkLst>
        <pc:docMk/>
      </pc:docMkLst>
      <pc:sldChg chg="addSp delSp modSp">
        <pc:chgData name="Stevens, Mark P" userId="S::mstevens67@gatech.edu::70870949-2d44-4113-b453-0e619c97d5fe" providerId="AD" clId="Web-{B83BFBFF-1DD8-1B50-1B12-947CA982793A}" dt="2025-02-04T21:15:00.980" v="29" actId="20577"/>
        <pc:sldMkLst>
          <pc:docMk/>
          <pc:sldMk cId="820753421" sldId="280"/>
        </pc:sldMkLst>
      </pc:sldChg>
      <pc:sldChg chg="modSp">
        <pc:chgData name="Stevens, Mark P" userId="S::mstevens67@gatech.edu::70870949-2d44-4113-b453-0e619c97d5fe" providerId="AD" clId="Web-{B83BFBFF-1DD8-1B50-1B12-947CA982793A}" dt="2025-02-04T21:14:50.370" v="26" actId="1076"/>
        <pc:sldMkLst>
          <pc:docMk/>
          <pc:sldMk cId="1469846589" sldId="315"/>
        </pc:sldMkLst>
      </pc:sldChg>
      <pc:sldChg chg="addSp delSp modSp">
        <pc:chgData name="Stevens, Mark P" userId="S::mstevens67@gatech.edu::70870949-2d44-4113-b453-0e619c97d5fe" providerId="AD" clId="Web-{B83BFBFF-1DD8-1B50-1B12-947CA982793A}" dt="2025-02-04T20:48:19.276" v="24"/>
        <pc:sldMkLst>
          <pc:docMk/>
          <pc:sldMk cId="3158031088" sldId="321"/>
        </pc:sldMkLst>
      </pc:sldChg>
      <pc:sldChg chg="addSp modSp">
        <pc:chgData name="Stevens, Mark P" userId="S::mstevens67@gatech.edu::70870949-2d44-4113-b453-0e619c97d5fe" providerId="AD" clId="Web-{B83BFBFF-1DD8-1B50-1B12-947CA982793A}" dt="2025-02-04T20:46:16.194" v="15" actId="20577"/>
        <pc:sldMkLst>
          <pc:docMk/>
          <pc:sldMk cId="2816022532" sldId="323"/>
        </pc:sldMkLst>
      </pc:sldChg>
    </pc:docChg>
  </pc:docChgLst>
  <pc:docChgLst>
    <pc:chgData name="Suri, Arsh" userId="637da8f3-0587-4fc1-b55a-188598dc3685" providerId="ADAL" clId="{5D3A1E63-06EE-4ABF-B0B6-9668116285F4}"/>
    <pc:docChg chg="undo custSel addSld delSld modSld sldOrd">
      <pc:chgData name="Suri, Arsh" userId="637da8f3-0587-4fc1-b55a-188598dc3685" providerId="ADAL" clId="{5D3A1E63-06EE-4ABF-B0B6-9668116285F4}" dt="2025-04-16T02:50:46.386" v="3010" actId="313"/>
      <pc:docMkLst>
        <pc:docMk/>
      </pc:docMkLst>
      <pc:sldChg chg="addSp delSp modSp mod">
        <pc:chgData name="Suri, Arsh" userId="637da8f3-0587-4fc1-b55a-188598dc3685" providerId="ADAL" clId="{5D3A1E63-06EE-4ABF-B0B6-9668116285F4}" dt="2025-04-16T00:46:05.091" v="1077" actId="20577"/>
        <pc:sldMkLst>
          <pc:docMk/>
          <pc:sldMk cId="928849062" sldId="311"/>
        </pc:sldMkLst>
        <pc:spChg chg="add mod">
          <ac:chgData name="Suri, Arsh" userId="637da8f3-0587-4fc1-b55a-188598dc3685" providerId="ADAL" clId="{5D3A1E63-06EE-4ABF-B0B6-9668116285F4}" dt="2025-04-16T00:46:05.091" v="1077" actId="20577"/>
          <ac:spMkLst>
            <pc:docMk/>
            <pc:sldMk cId="928849062" sldId="311"/>
            <ac:spMk id="4" creationId="{A3CF8F62-329C-0767-A7E4-2EAF64953C92}"/>
          </ac:spMkLst>
        </pc:spChg>
        <pc:picChg chg="add mod">
          <ac:chgData name="Suri, Arsh" userId="637da8f3-0587-4fc1-b55a-188598dc3685" providerId="ADAL" clId="{5D3A1E63-06EE-4ABF-B0B6-9668116285F4}" dt="2025-04-16T00:45:36.842" v="1043" actId="1076"/>
          <ac:picMkLst>
            <pc:docMk/>
            <pc:sldMk cId="928849062" sldId="311"/>
            <ac:picMk id="7" creationId="{C30E8580-4F12-AEBB-8F48-DE364FD9F776}"/>
          </ac:picMkLst>
        </pc:picChg>
      </pc:sldChg>
      <pc:sldChg chg="del">
        <pc:chgData name="Suri, Arsh" userId="637da8f3-0587-4fc1-b55a-188598dc3685" providerId="ADAL" clId="{5D3A1E63-06EE-4ABF-B0B6-9668116285F4}" dt="2025-04-16T01:04:33.679" v="1776" actId="47"/>
        <pc:sldMkLst>
          <pc:docMk/>
          <pc:sldMk cId="3316923839" sldId="313"/>
        </pc:sldMkLst>
      </pc:sldChg>
      <pc:sldChg chg="del">
        <pc:chgData name="Suri, Arsh" userId="637da8f3-0587-4fc1-b55a-188598dc3685" providerId="ADAL" clId="{5D3A1E63-06EE-4ABF-B0B6-9668116285F4}" dt="2025-04-16T01:04:36.878" v="1777" actId="47"/>
        <pc:sldMkLst>
          <pc:docMk/>
          <pc:sldMk cId="3939008158" sldId="314"/>
        </pc:sldMkLst>
      </pc:sldChg>
      <pc:sldChg chg="del">
        <pc:chgData name="Suri, Arsh" userId="637da8f3-0587-4fc1-b55a-188598dc3685" providerId="ADAL" clId="{5D3A1E63-06EE-4ABF-B0B6-9668116285F4}" dt="2025-04-16T01:14:37.781" v="2524" actId="47"/>
        <pc:sldMkLst>
          <pc:docMk/>
          <pc:sldMk cId="831058834" sldId="315"/>
        </pc:sldMkLst>
      </pc:sldChg>
      <pc:sldChg chg="del">
        <pc:chgData name="Suri, Arsh" userId="637da8f3-0587-4fc1-b55a-188598dc3685" providerId="ADAL" clId="{5D3A1E63-06EE-4ABF-B0B6-9668116285F4}" dt="2025-04-16T01:14:41.708" v="2525" actId="47"/>
        <pc:sldMkLst>
          <pc:docMk/>
          <pc:sldMk cId="735701747" sldId="316"/>
        </pc:sldMkLst>
      </pc:sldChg>
      <pc:sldChg chg="del">
        <pc:chgData name="Suri, Arsh" userId="637da8f3-0587-4fc1-b55a-188598dc3685" providerId="ADAL" clId="{5D3A1E63-06EE-4ABF-B0B6-9668116285F4}" dt="2025-04-16T00:58:42.941" v="1375" actId="47"/>
        <pc:sldMkLst>
          <pc:docMk/>
          <pc:sldMk cId="458671130" sldId="317"/>
        </pc:sldMkLst>
      </pc:sldChg>
      <pc:sldChg chg="del">
        <pc:chgData name="Suri, Arsh" userId="637da8f3-0587-4fc1-b55a-188598dc3685" providerId="ADAL" clId="{5D3A1E63-06EE-4ABF-B0B6-9668116285F4}" dt="2025-04-16T00:58:43.768" v="1376" actId="47"/>
        <pc:sldMkLst>
          <pc:docMk/>
          <pc:sldMk cId="2479476154" sldId="318"/>
        </pc:sldMkLst>
      </pc:sldChg>
      <pc:sldChg chg="modSp mod ord">
        <pc:chgData name="Suri, Arsh" userId="637da8f3-0587-4fc1-b55a-188598dc3685" providerId="ADAL" clId="{5D3A1E63-06EE-4ABF-B0B6-9668116285F4}" dt="2025-04-16T00:59:27.904" v="1445" actId="20577"/>
        <pc:sldMkLst>
          <pc:docMk/>
          <pc:sldMk cId="3996145525" sldId="319"/>
        </pc:sldMkLst>
        <pc:spChg chg="mod">
          <ac:chgData name="Suri, Arsh" userId="637da8f3-0587-4fc1-b55a-188598dc3685" providerId="ADAL" clId="{5D3A1E63-06EE-4ABF-B0B6-9668116285F4}" dt="2025-04-16T00:59:27.904" v="1445" actId="20577"/>
          <ac:spMkLst>
            <pc:docMk/>
            <pc:sldMk cId="3996145525" sldId="319"/>
            <ac:spMk id="4" creationId="{E22280B1-6269-EA90-4956-168980BA4B70}"/>
          </ac:spMkLst>
        </pc:spChg>
      </pc:sldChg>
      <pc:sldChg chg="modSp mod">
        <pc:chgData name="Suri, Arsh" userId="637da8f3-0587-4fc1-b55a-188598dc3685" providerId="ADAL" clId="{5D3A1E63-06EE-4ABF-B0B6-9668116285F4}" dt="2025-04-16T02:50:46.386" v="3010" actId="313"/>
        <pc:sldMkLst>
          <pc:docMk/>
          <pc:sldMk cId="421548147" sldId="320"/>
        </pc:sldMkLst>
        <pc:spChg chg="mod">
          <ac:chgData name="Suri, Arsh" userId="637da8f3-0587-4fc1-b55a-188598dc3685" providerId="ADAL" clId="{5D3A1E63-06EE-4ABF-B0B6-9668116285F4}" dt="2025-04-16T02:50:46.386" v="3010" actId="313"/>
          <ac:spMkLst>
            <pc:docMk/>
            <pc:sldMk cId="421548147" sldId="320"/>
            <ac:spMk id="3" creationId="{6D05CF4F-15E1-1764-A3F3-BBC55D374B71}"/>
          </ac:spMkLst>
        </pc:spChg>
      </pc:sldChg>
      <pc:sldChg chg="del">
        <pc:chgData name="Suri, Arsh" userId="637da8f3-0587-4fc1-b55a-188598dc3685" providerId="ADAL" clId="{5D3A1E63-06EE-4ABF-B0B6-9668116285F4}" dt="2025-04-16T01:37:01.313" v="2650" actId="47"/>
        <pc:sldMkLst>
          <pc:docMk/>
          <pc:sldMk cId="1348529874" sldId="321"/>
        </pc:sldMkLst>
      </pc:sldChg>
      <pc:sldChg chg="addSp modSp mod">
        <pc:chgData name="Suri, Arsh" userId="637da8f3-0587-4fc1-b55a-188598dc3685" providerId="ADAL" clId="{5D3A1E63-06EE-4ABF-B0B6-9668116285F4}" dt="2025-04-16T00:22:13.092" v="274" actId="1076"/>
        <pc:sldMkLst>
          <pc:docMk/>
          <pc:sldMk cId="1183389887" sldId="323"/>
        </pc:sldMkLst>
        <pc:spChg chg="mod">
          <ac:chgData name="Suri, Arsh" userId="637da8f3-0587-4fc1-b55a-188598dc3685" providerId="ADAL" clId="{5D3A1E63-06EE-4ABF-B0B6-9668116285F4}" dt="2025-04-16T00:18:03.671" v="199" actId="20577"/>
          <ac:spMkLst>
            <pc:docMk/>
            <pc:sldMk cId="1183389887" sldId="323"/>
            <ac:spMk id="2" creationId="{F4829A0F-5A5E-3D8E-78B2-F28857700804}"/>
          </ac:spMkLst>
        </pc:spChg>
        <pc:spChg chg="mod">
          <ac:chgData name="Suri, Arsh" userId="637da8f3-0587-4fc1-b55a-188598dc3685" providerId="ADAL" clId="{5D3A1E63-06EE-4ABF-B0B6-9668116285F4}" dt="2025-04-16T00:18:11.947" v="200" actId="1076"/>
          <ac:spMkLst>
            <pc:docMk/>
            <pc:sldMk cId="1183389887" sldId="323"/>
            <ac:spMk id="7" creationId="{6C895C21-A6FF-54E8-F822-ECA82F0DECC7}"/>
          </ac:spMkLst>
        </pc:spChg>
        <pc:spChg chg="mod">
          <ac:chgData name="Suri, Arsh" userId="637da8f3-0587-4fc1-b55a-188598dc3685" providerId="ADAL" clId="{5D3A1E63-06EE-4ABF-B0B6-9668116285F4}" dt="2025-04-16T00:21:48.500" v="264" actId="1076"/>
          <ac:spMkLst>
            <pc:docMk/>
            <pc:sldMk cId="1183389887" sldId="323"/>
            <ac:spMk id="8" creationId="{43DFB460-6F77-FC0A-726A-170133249B7E}"/>
          </ac:spMkLst>
        </pc:spChg>
        <pc:spChg chg="add mod">
          <ac:chgData name="Suri, Arsh" userId="637da8f3-0587-4fc1-b55a-188598dc3685" providerId="ADAL" clId="{5D3A1E63-06EE-4ABF-B0B6-9668116285F4}" dt="2025-04-16T00:22:10.250" v="273" actId="114"/>
          <ac:spMkLst>
            <pc:docMk/>
            <pc:sldMk cId="1183389887" sldId="323"/>
            <ac:spMk id="9" creationId="{1D3ED84B-F664-E8BF-1AA3-4E441449B5D1}"/>
          </ac:spMkLst>
        </pc:spChg>
        <pc:spChg chg="add mod">
          <ac:chgData name="Suri, Arsh" userId="637da8f3-0587-4fc1-b55a-188598dc3685" providerId="ADAL" clId="{5D3A1E63-06EE-4ABF-B0B6-9668116285F4}" dt="2025-04-16T00:22:13.092" v="274" actId="1076"/>
          <ac:spMkLst>
            <pc:docMk/>
            <pc:sldMk cId="1183389887" sldId="323"/>
            <ac:spMk id="10" creationId="{66435845-6B52-C302-4524-06C4C65DD1D0}"/>
          </ac:spMkLst>
        </pc:spChg>
        <pc:spChg chg="mod">
          <ac:chgData name="Suri, Arsh" userId="637da8f3-0587-4fc1-b55a-188598dc3685" providerId="ADAL" clId="{5D3A1E63-06EE-4ABF-B0B6-9668116285F4}" dt="2025-04-16T00:21:37.127" v="260" actId="1076"/>
          <ac:spMkLst>
            <pc:docMk/>
            <pc:sldMk cId="1183389887" sldId="323"/>
            <ac:spMk id="13" creationId="{C71CF0CC-726E-8813-7783-50D7CD94AFEC}"/>
          </ac:spMkLst>
        </pc:spChg>
        <pc:picChg chg="mod">
          <ac:chgData name="Suri, Arsh" userId="637da8f3-0587-4fc1-b55a-188598dc3685" providerId="ADAL" clId="{5D3A1E63-06EE-4ABF-B0B6-9668116285F4}" dt="2025-04-16T00:09:17.848" v="3" actId="1076"/>
          <ac:picMkLst>
            <pc:docMk/>
            <pc:sldMk cId="1183389887" sldId="323"/>
            <ac:picMk id="4" creationId="{AF007936-781F-0A62-484B-5D437F6B155E}"/>
          </ac:picMkLst>
        </pc:picChg>
        <pc:picChg chg="mod modCrop">
          <ac:chgData name="Suri, Arsh" userId="637da8f3-0587-4fc1-b55a-188598dc3685" providerId="ADAL" clId="{5D3A1E63-06EE-4ABF-B0B6-9668116285F4}" dt="2025-04-16T00:21:37.127" v="260" actId="1076"/>
          <ac:picMkLst>
            <pc:docMk/>
            <pc:sldMk cId="1183389887" sldId="323"/>
            <ac:picMk id="5" creationId="{16371AB0-B559-4461-A8E2-B3D36FFC2581}"/>
          </ac:picMkLst>
        </pc:picChg>
        <pc:cxnChg chg="mod">
          <ac:chgData name="Suri, Arsh" userId="637da8f3-0587-4fc1-b55a-188598dc3685" providerId="ADAL" clId="{5D3A1E63-06EE-4ABF-B0B6-9668116285F4}" dt="2025-04-16T00:21:31.095" v="258" actId="1076"/>
          <ac:cxnSpMkLst>
            <pc:docMk/>
            <pc:sldMk cId="1183389887" sldId="323"/>
            <ac:cxnSpMk id="11" creationId="{121C4FE6-3BBB-BF26-AE13-302FB13FA66A}"/>
          </ac:cxnSpMkLst>
        </pc:cxnChg>
      </pc:sldChg>
      <pc:sldChg chg="addSp modSp del mod">
        <pc:chgData name="Suri, Arsh" userId="637da8f3-0587-4fc1-b55a-188598dc3685" providerId="ADAL" clId="{5D3A1E63-06EE-4ABF-B0B6-9668116285F4}" dt="2025-04-16T00:23:27.953" v="283" actId="47"/>
        <pc:sldMkLst>
          <pc:docMk/>
          <pc:sldMk cId="112244931" sldId="325"/>
        </pc:sldMkLst>
      </pc:sldChg>
      <pc:sldChg chg="modSp mod">
        <pc:chgData name="Suri, Arsh" userId="637da8f3-0587-4fc1-b55a-188598dc3685" providerId="ADAL" clId="{5D3A1E63-06EE-4ABF-B0B6-9668116285F4}" dt="2025-04-16T00:42:37.011" v="952" actId="1076"/>
        <pc:sldMkLst>
          <pc:docMk/>
          <pc:sldMk cId="4091078753" sldId="327"/>
        </pc:sldMkLst>
        <pc:spChg chg="mod">
          <ac:chgData name="Suri, Arsh" userId="637da8f3-0587-4fc1-b55a-188598dc3685" providerId="ADAL" clId="{5D3A1E63-06EE-4ABF-B0B6-9668116285F4}" dt="2025-04-16T00:42:07.815" v="878" actId="20577"/>
          <ac:spMkLst>
            <pc:docMk/>
            <pc:sldMk cId="4091078753" sldId="327"/>
            <ac:spMk id="2" creationId="{4C1D935F-010B-233B-BA79-EEF1F9363D46}"/>
          </ac:spMkLst>
        </pc:spChg>
        <pc:spChg chg="mod">
          <ac:chgData name="Suri, Arsh" userId="637da8f3-0587-4fc1-b55a-188598dc3685" providerId="ADAL" clId="{5D3A1E63-06EE-4ABF-B0B6-9668116285F4}" dt="2025-04-16T00:42:37.011" v="952" actId="1076"/>
          <ac:spMkLst>
            <pc:docMk/>
            <pc:sldMk cId="4091078753" sldId="327"/>
            <ac:spMk id="3" creationId="{46B9786C-F55D-500E-E53D-D819E907D478}"/>
          </ac:spMkLst>
        </pc:spChg>
      </pc:sldChg>
      <pc:sldChg chg="delSp modSp mod modNotesTx">
        <pc:chgData name="Suri, Arsh" userId="637da8f3-0587-4fc1-b55a-188598dc3685" providerId="ADAL" clId="{5D3A1E63-06EE-4ABF-B0B6-9668116285F4}" dt="2025-04-16T01:03:05.465" v="1716" actId="20577"/>
        <pc:sldMkLst>
          <pc:docMk/>
          <pc:sldMk cId="3831612625" sldId="339"/>
        </pc:sldMkLst>
        <pc:spChg chg="mod">
          <ac:chgData name="Suri, Arsh" userId="637da8f3-0587-4fc1-b55a-188598dc3685" providerId="ADAL" clId="{5D3A1E63-06EE-4ABF-B0B6-9668116285F4}" dt="2025-04-16T00:43:28.294" v="979" actId="20577"/>
          <ac:spMkLst>
            <pc:docMk/>
            <pc:sldMk cId="3831612625" sldId="339"/>
            <ac:spMk id="2" creationId="{95E2600C-FB32-4BF0-8AEC-7BC0E732CDF8}"/>
          </ac:spMkLst>
        </pc:spChg>
      </pc:sldChg>
      <pc:sldChg chg="modSp mod">
        <pc:chgData name="Suri, Arsh" userId="637da8f3-0587-4fc1-b55a-188598dc3685" providerId="ADAL" clId="{5D3A1E63-06EE-4ABF-B0B6-9668116285F4}" dt="2025-04-16T00:59:40.814" v="1453" actId="20577"/>
        <pc:sldMkLst>
          <pc:docMk/>
          <pc:sldMk cId="652196457" sldId="340"/>
        </pc:sldMkLst>
        <pc:spChg chg="mod">
          <ac:chgData name="Suri, Arsh" userId="637da8f3-0587-4fc1-b55a-188598dc3685" providerId="ADAL" clId="{5D3A1E63-06EE-4ABF-B0B6-9668116285F4}" dt="2025-04-16T00:59:40.814" v="1453" actId="20577"/>
          <ac:spMkLst>
            <pc:docMk/>
            <pc:sldMk cId="652196457" sldId="340"/>
            <ac:spMk id="2" creationId="{3853CADF-F376-A39E-B522-8DBDD7695CF7}"/>
          </ac:spMkLst>
        </pc:spChg>
      </pc:sldChg>
      <pc:sldChg chg="addSp delSp modSp add mod ord">
        <pc:chgData name="Suri, Arsh" userId="637da8f3-0587-4fc1-b55a-188598dc3685" providerId="ADAL" clId="{5D3A1E63-06EE-4ABF-B0B6-9668116285F4}" dt="2025-04-16T00:19:32.054" v="206" actId="1076"/>
        <pc:sldMkLst>
          <pc:docMk/>
          <pc:sldMk cId="2323531908" sldId="356"/>
        </pc:sldMkLst>
        <pc:spChg chg="mod">
          <ac:chgData name="Suri, Arsh" userId="637da8f3-0587-4fc1-b55a-188598dc3685" providerId="ADAL" clId="{5D3A1E63-06EE-4ABF-B0B6-9668116285F4}" dt="2025-04-16T00:13:59.623" v="24" actId="20577"/>
          <ac:spMkLst>
            <pc:docMk/>
            <pc:sldMk cId="2323531908" sldId="356"/>
            <ac:spMk id="2" creationId="{5296A35D-8C88-A2AE-555F-3A837DA01B69}"/>
          </ac:spMkLst>
        </pc:spChg>
        <pc:spChg chg="add mod">
          <ac:chgData name="Suri, Arsh" userId="637da8f3-0587-4fc1-b55a-188598dc3685" providerId="ADAL" clId="{5D3A1E63-06EE-4ABF-B0B6-9668116285F4}" dt="2025-04-16T00:19:32.054" v="206" actId="1076"/>
          <ac:spMkLst>
            <pc:docMk/>
            <pc:sldMk cId="2323531908" sldId="356"/>
            <ac:spMk id="3" creationId="{E827C469-C9DD-52F2-B620-CF8AFB7D7892}"/>
          </ac:spMkLst>
        </pc:spChg>
        <pc:spChg chg="mod">
          <ac:chgData name="Suri, Arsh" userId="637da8f3-0587-4fc1-b55a-188598dc3685" providerId="ADAL" clId="{5D3A1E63-06EE-4ABF-B0B6-9668116285F4}" dt="2025-04-16T00:17:44.655" v="175" actId="1076"/>
          <ac:spMkLst>
            <pc:docMk/>
            <pc:sldMk cId="2323531908" sldId="356"/>
            <ac:spMk id="8" creationId="{780FCEC5-CD1B-AA26-22E1-4AB071BCBCE9}"/>
          </ac:spMkLst>
        </pc:spChg>
        <pc:picChg chg="mod">
          <ac:chgData name="Suri, Arsh" userId="637da8f3-0587-4fc1-b55a-188598dc3685" providerId="ADAL" clId="{5D3A1E63-06EE-4ABF-B0B6-9668116285F4}" dt="2025-04-16T00:14:41.074" v="62" actId="1076"/>
          <ac:picMkLst>
            <pc:docMk/>
            <pc:sldMk cId="2323531908" sldId="356"/>
            <ac:picMk id="4" creationId="{A034F226-1D19-E3A2-8FA5-04F412575BA7}"/>
          </ac:picMkLst>
        </pc:picChg>
      </pc:sldChg>
      <pc:sldChg chg="addSp delSp modSp add mod">
        <pc:chgData name="Suri, Arsh" userId="637da8f3-0587-4fc1-b55a-188598dc3685" providerId="ADAL" clId="{5D3A1E63-06EE-4ABF-B0B6-9668116285F4}" dt="2025-04-16T00:24:38.798" v="332" actId="1076"/>
        <pc:sldMkLst>
          <pc:docMk/>
          <pc:sldMk cId="2417363283" sldId="357"/>
        </pc:sldMkLst>
        <pc:spChg chg="mod">
          <ac:chgData name="Suri, Arsh" userId="637da8f3-0587-4fc1-b55a-188598dc3685" providerId="ADAL" clId="{5D3A1E63-06EE-4ABF-B0B6-9668116285F4}" dt="2025-04-16T00:24:26.242" v="330" actId="1076"/>
          <ac:spMkLst>
            <pc:docMk/>
            <pc:sldMk cId="2417363283" sldId="357"/>
            <ac:spMk id="2" creationId="{0A4EF278-7DB0-D3EB-77FC-D87549B3E20F}"/>
          </ac:spMkLst>
        </pc:spChg>
        <pc:spChg chg="add mod">
          <ac:chgData name="Suri, Arsh" userId="637da8f3-0587-4fc1-b55a-188598dc3685" providerId="ADAL" clId="{5D3A1E63-06EE-4ABF-B0B6-9668116285F4}" dt="2025-04-16T00:24:38.798" v="332" actId="1076"/>
          <ac:spMkLst>
            <pc:docMk/>
            <pc:sldMk cId="2417363283" sldId="357"/>
            <ac:spMk id="3" creationId="{0867D852-32F8-94F4-40DE-23DE5D8F7F3D}"/>
          </ac:spMkLst>
        </pc:spChg>
        <pc:spChg chg="add mod">
          <ac:chgData name="Suri, Arsh" userId="637da8f3-0587-4fc1-b55a-188598dc3685" providerId="ADAL" clId="{5D3A1E63-06EE-4ABF-B0B6-9668116285F4}" dt="2025-04-16T00:24:38.798" v="332" actId="1076"/>
          <ac:spMkLst>
            <pc:docMk/>
            <pc:sldMk cId="2417363283" sldId="357"/>
            <ac:spMk id="4" creationId="{882643F7-9687-3CE5-2297-1A2D16E02839}"/>
          </ac:spMkLst>
        </pc:spChg>
        <pc:picChg chg="mod">
          <ac:chgData name="Suri, Arsh" userId="637da8f3-0587-4fc1-b55a-188598dc3685" providerId="ADAL" clId="{5D3A1E63-06EE-4ABF-B0B6-9668116285F4}" dt="2025-04-16T00:24:38.798" v="332" actId="1076"/>
          <ac:picMkLst>
            <pc:docMk/>
            <pc:sldMk cId="2417363283" sldId="357"/>
            <ac:picMk id="5" creationId="{81F092D4-B828-5515-375B-EF2ACABEA478}"/>
          </ac:picMkLst>
        </pc:picChg>
      </pc:sldChg>
      <pc:sldChg chg="addSp delSp modSp add mod modTransition">
        <pc:chgData name="Suri, Arsh" userId="637da8f3-0587-4fc1-b55a-188598dc3685" providerId="ADAL" clId="{5D3A1E63-06EE-4ABF-B0B6-9668116285F4}" dt="2025-04-16T00:27:18.557" v="412"/>
        <pc:sldMkLst>
          <pc:docMk/>
          <pc:sldMk cId="2476231308" sldId="358"/>
        </pc:sldMkLst>
        <pc:spChg chg="mod">
          <ac:chgData name="Suri, Arsh" userId="637da8f3-0587-4fc1-b55a-188598dc3685" providerId="ADAL" clId="{5D3A1E63-06EE-4ABF-B0B6-9668116285F4}" dt="2025-04-16T00:24:48.595" v="335" actId="1076"/>
          <ac:spMkLst>
            <pc:docMk/>
            <pc:sldMk cId="2476231308" sldId="358"/>
            <ac:spMk id="2" creationId="{EC21981D-45B1-4350-5B29-C3AB959104E4}"/>
          </ac:spMkLst>
        </pc:spChg>
        <pc:spChg chg="mod">
          <ac:chgData name="Suri, Arsh" userId="637da8f3-0587-4fc1-b55a-188598dc3685" providerId="ADAL" clId="{5D3A1E63-06EE-4ABF-B0B6-9668116285F4}" dt="2025-04-16T00:26:40.129" v="362" actId="1076"/>
          <ac:spMkLst>
            <pc:docMk/>
            <pc:sldMk cId="2476231308" sldId="358"/>
            <ac:spMk id="3" creationId="{AB0927BB-8432-297B-0512-FEE8C1F5A15C}"/>
          </ac:spMkLst>
        </pc:spChg>
        <pc:spChg chg="mod">
          <ac:chgData name="Suri, Arsh" userId="637da8f3-0587-4fc1-b55a-188598dc3685" providerId="ADAL" clId="{5D3A1E63-06EE-4ABF-B0B6-9668116285F4}" dt="2025-04-16T00:26:40.129" v="362" actId="1076"/>
          <ac:spMkLst>
            <pc:docMk/>
            <pc:sldMk cId="2476231308" sldId="358"/>
            <ac:spMk id="4" creationId="{8CC06175-FCC9-7AE9-5F30-9B8C643C2E89}"/>
          </ac:spMkLst>
        </pc:spChg>
        <pc:spChg chg="add mod">
          <ac:chgData name="Suri, Arsh" userId="637da8f3-0587-4fc1-b55a-188598dc3685" providerId="ADAL" clId="{5D3A1E63-06EE-4ABF-B0B6-9668116285F4}" dt="2025-04-16T00:27:02.317" v="407" actId="14100"/>
          <ac:spMkLst>
            <pc:docMk/>
            <pc:sldMk cId="2476231308" sldId="358"/>
            <ac:spMk id="9" creationId="{66DE4768-DA91-B66B-56BE-739E20A028EF}"/>
          </ac:spMkLst>
        </pc:spChg>
        <pc:spChg chg="add mod">
          <ac:chgData name="Suri, Arsh" userId="637da8f3-0587-4fc1-b55a-188598dc3685" providerId="ADAL" clId="{5D3A1E63-06EE-4ABF-B0B6-9668116285F4}" dt="2025-04-16T00:27:05.328" v="408" actId="1076"/>
          <ac:spMkLst>
            <pc:docMk/>
            <pc:sldMk cId="2476231308" sldId="358"/>
            <ac:spMk id="12" creationId="{E81623AB-8F96-294C-C441-BC29D26552B5}"/>
          </ac:spMkLst>
        </pc:spChg>
        <pc:picChg chg="mod">
          <ac:chgData name="Suri, Arsh" userId="637da8f3-0587-4fc1-b55a-188598dc3685" providerId="ADAL" clId="{5D3A1E63-06EE-4ABF-B0B6-9668116285F4}" dt="2025-04-16T00:26:40.129" v="362" actId="1076"/>
          <ac:picMkLst>
            <pc:docMk/>
            <pc:sldMk cId="2476231308" sldId="358"/>
            <ac:picMk id="5" creationId="{DD922E58-F0AA-3C2E-D978-A0F4EB1CCA3D}"/>
          </ac:picMkLst>
        </pc:picChg>
        <pc:cxnChg chg="add mod">
          <ac:chgData name="Suri, Arsh" userId="637da8f3-0587-4fc1-b55a-188598dc3685" providerId="ADAL" clId="{5D3A1E63-06EE-4ABF-B0B6-9668116285F4}" dt="2025-04-16T00:27:15.484" v="411" actId="14100"/>
          <ac:cxnSpMkLst>
            <pc:docMk/>
            <pc:sldMk cId="2476231308" sldId="358"/>
            <ac:cxnSpMk id="7" creationId="{E2A4316E-970D-EE5A-3950-1DE4FBFD7CB7}"/>
          </ac:cxnSpMkLst>
        </pc:cxnChg>
      </pc:sldChg>
      <pc:sldChg chg="addSp delSp modSp add mod">
        <pc:chgData name="Suri, Arsh" userId="637da8f3-0587-4fc1-b55a-188598dc3685" providerId="ADAL" clId="{5D3A1E63-06EE-4ABF-B0B6-9668116285F4}" dt="2025-04-16T00:43:12.890" v="969" actId="1038"/>
        <pc:sldMkLst>
          <pc:docMk/>
          <pc:sldMk cId="3793374158" sldId="359"/>
        </pc:sldMkLst>
        <pc:spChg chg="mod">
          <ac:chgData name="Suri, Arsh" userId="637da8f3-0587-4fc1-b55a-188598dc3685" providerId="ADAL" clId="{5D3A1E63-06EE-4ABF-B0B6-9668116285F4}" dt="2025-04-16T00:29:11.830" v="460" actId="1076"/>
          <ac:spMkLst>
            <pc:docMk/>
            <pc:sldMk cId="3793374158" sldId="359"/>
            <ac:spMk id="3" creationId="{1DCF579C-C92A-48B8-23FC-5E0EE46AEB3B}"/>
          </ac:spMkLst>
        </pc:spChg>
        <pc:spChg chg="mod">
          <ac:chgData name="Suri, Arsh" userId="637da8f3-0587-4fc1-b55a-188598dc3685" providerId="ADAL" clId="{5D3A1E63-06EE-4ABF-B0B6-9668116285F4}" dt="2025-04-16T00:29:11.830" v="460" actId="1076"/>
          <ac:spMkLst>
            <pc:docMk/>
            <pc:sldMk cId="3793374158" sldId="359"/>
            <ac:spMk id="4" creationId="{7F08ABDB-5269-34D0-3AC8-F2A4C9FA14FA}"/>
          </ac:spMkLst>
        </pc:spChg>
        <pc:spChg chg="mod">
          <ac:chgData name="Suri, Arsh" userId="637da8f3-0587-4fc1-b55a-188598dc3685" providerId="ADAL" clId="{5D3A1E63-06EE-4ABF-B0B6-9668116285F4}" dt="2025-04-16T00:28:06.122" v="431" actId="1076"/>
          <ac:spMkLst>
            <pc:docMk/>
            <pc:sldMk cId="3793374158" sldId="359"/>
            <ac:spMk id="9" creationId="{B7AA21AD-B165-DA73-E347-DEC6BA892B76}"/>
          </ac:spMkLst>
        </pc:spChg>
        <pc:spChg chg="mod">
          <ac:chgData name="Suri, Arsh" userId="637da8f3-0587-4fc1-b55a-188598dc3685" providerId="ADAL" clId="{5D3A1E63-06EE-4ABF-B0B6-9668116285F4}" dt="2025-04-16T00:28:06.122" v="431" actId="1076"/>
          <ac:spMkLst>
            <pc:docMk/>
            <pc:sldMk cId="3793374158" sldId="359"/>
            <ac:spMk id="12" creationId="{BE76DA3F-F463-330E-51DC-A9C76BC59042}"/>
          </ac:spMkLst>
        </pc:spChg>
        <pc:spChg chg="add mod">
          <ac:chgData name="Suri, Arsh" userId="637da8f3-0587-4fc1-b55a-188598dc3685" providerId="ADAL" clId="{5D3A1E63-06EE-4ABF-B0B6-9668116285F4}" dt="2025-04-16T00:33:50.496" v="582" actId="208"/>
          <ac:spMkLst>
            <pc:docMk/>
            <pc:sldMk cId="3793374158" sldId="359"/>
            <ac:spMk id="23" creationId="{DCCC65BC-E931-DCED-252C-AE3FF32195A2}"/>
          </ac:spMkLst>
        </pc:spChg>
        <pc:spChg chg="add mod">
          <ac:chgData name="Suri, Arsh" userId="637da8f3-0587-4fc1-b55a-188598dc3685" providerId="ADAL" clId="{5D3A1E63-06EE-4ABF-B0B6-9668116285F4}" dt="2025-04-16T00:43:12.890" v="969" actId="1038"/>
          <ac:spMkLst>
            <pc:docMk/>
            <pc:sldMk cId="3793374158" sldId="359"/>
            <ac:spMk id="28" creationId="{04F5D0F0-CF8E-37E1-4EE2-4CBA6D2753B2}"/>
          </ac:spMkLst>
        </pc:spChg>
        <pc:picChg chg="mod">
          <ac:chgData name="Suri, Arsh" userId="637da8f3-0587-4fc1-b55a-188598dc3685" providerId="ADAL" clId="{5D3A1E63-06EE-4ABF-B0B6-9668116285F4}" dt="2025-04-16T00:29:11.830" v="460" actId="1076"/>
          <ac:picMkLst>
            <pc:docMk/>
            <pc:sldMk cId="3793374158" sldId="359"/>
            <ac:picMk id="5" creationId="{9D561921-761D-DA5F-C488-6FA8CDBE3DBF}"/>
          </ac:picMkLst>
        </pc:picChg>
        <pc:picChg chg="add mod">
          <ac:chgData name="Suri, Arsh" userId="637da8f3-0587-4fc1-b55a-188598dc3685" providerId="ADAL" clId="{5D3A1E63-06EE-4ABF-B0B6-9668116285F4}" dt="2025-04-16T00:33:46.077" v="581" actId="1076"/>
          <ac:picMkLst>
            <pc:docMk/>
            <pc:sldMk cId="3793374158" sldId="359"/>
            <ac:picMk id="32" creationId="{DA625CFA-67E4-3AE8-F63E-6624AC079086}"/>
          </ac:picMkLst>
        </pc:picChg>
        <pc:cxnChg chg="mod">
          <ac:chgData name="Suri, Arsh" userId="637da8f3-0587-4fc1-b55a-188598dc3685" providerId="ADAL" clId="{5D3A1E63-06EE-4ABF-B0B6-9668116285F4}" dt="2025-04-16T00:29:06.998" v="459" actId="14100"/>
          <ac:cxnSpMkLst>
            <pc:docMk/>
            <pc:sldMk cId="3793374158" sldId="359"/>
            <ac:cxnSpMk id="7" creationId="{00BF855F-6317-6108-60E7-4A59DFBFF292}"/>
          </ac:cxnSpMkLst>
        </pc:cxnChg>
        <pc:cxnChg chg="add mod">
          <ac:chgData name="Suri, Arsh" userId="637da8f3-0587-4fc1-b55a-188598dc3685" providerId="ADAL" clId="{5D3A1E63-06EE-4ABF-B0B6-9668116285F4}" dt="2025-04-16T00:32:06.236" v="553" actId="1076"/>
          <ac:cxnSpMkLst>
            <pc:docMk/>
            <pc:sldMk cId="3793374158" sldId="359"/>
            <ac:cxnSpMk id="17" creationId="{E2360ABC-5E6D-1D98-0EAA-FED66919DA01}"/>
          </ac:cxnSpMkLst>
        </pc:cxnChg>
        <pc:cxnChg chg="add mod">
          <ac:chgData name="Suri, Arsh" userId="637da8f3-0587-4fc1-b55a-188598dc3685" providerId="ADAL" clId="{5D3A1E63-06EE-4ABF-B0B6-9668116285F4}" dt="2025-04-16T00:32:05.414" v="552" actId="1076"/>
          <ac:cxnSpMkLst>
            <pc:docMk/>
            <pc:sldMk cId="3793374158" sldId="359"/>
            <ac:cxnSpMk id="20" creationId="{69EADBC0-BC38-C567-067D-EA2F8C79ADA6}"/>
          </ac:cxnSpMkLst>
        </pc:cxnChg>
      </pc:sldChg>
      <pc:sldChg chg="addSp modSp add mod">
        <pc:chgData name="Suri, Arsh" userId="637da8f3-0587-4fc1-b55a-188598dc3685" providerId="ADAL" clId="{5D3A1E63-06EE-4ABF-B0B6-9668116285F4}" dt="2025-04-16T00:43:05.673" v="953" actId="1076"/>
        <pc:sldMkLst>
          <pc:docMk/>
          <pc:sldMk cId="703818773" sldId="360"/>
        </pc:sldMkLst>
        <pc:spChg chg="mod">
          <ac:chgData name="Suri, Arsh" userId="637da8f3-0587-4fc1-b55a-188598dc3685" providerId="ADAL" clId="{5D3A1E63-06EE-4ABF-B0B6-9668116285F4}" dt="2025-04-16T00:32:59.945" v="567" actId="1076"/>
          <ac:spMkLst>
            <pc:docMk/>
            <pc:sldMk cId="703818773" sldId="360"/>
            <ac:spMk id="3" creationId="{1464E393-8820-0F79-F58A-9ABB53CE65F4}"/>
          </ac:spMkLst>
        </pc:spChg>
        <pc:spChg chg="mod">
          <ac:chgData name="Suri, Arsh" userId="637da8f3-0587-4fc1-b55a-188598dc3685" providerId="ADAL" clId="{5D3A1E63-06EE-4ABF-B0B6-9668116285F4}" dt="2025-04-16T00:34:21.817" v="595" actId="1076"/>
          <ac:spMkLst>
            <pc:docMk/>
            <pc:sldMk cId="703818773" sldId="360"/>
            <ac:spMk id="4" creationId="{15BA15BA-4637-5419-2223-87F4639BC9BE}"/>
          </ac:spMkLst>
        </pc:spChg>
        <pc:spChg chg="mod">
          <ac:chgData name="Suri, Arsh" userId="637da8f3-0587-4fc1-b55a-188598dc3685" providerId="ADAL" clId="{5D3A1E63-06EE-4ABF-B0B6-9668116285F4}" dt="2025-04-16T00:35:33.829" v="629" actId="14100"/>
          <ac:spMkLst>
            <pc:docMk/>
            <pc:sldMk cId="703818773" sldId="360"/>
            <ac:spMk id="9" creationId="{14E0AEAA-2E39-1841-38D2-B31CF54C8C71}"/>
          </ac:spMkLst>
        </pc:spChg>
        <pc:spChg chg="mod">
          <ac:chgData name="Suri, Arsh" userId="637da8f3-0587-4fc1-b55a-188598dc3685" providerId="ADAL" clId="{5D3A1E63-06EE-4ABF-B0B6-9668116285F4}" dt="2025-04-16T00:35:08.134" v="616" actId="1076"/>
          <ac:spMkLst>
            <pc:docMk/>
            <pc:sldMk cId="703818773" sldId="360"/>
            <ac:spMk id="12" creationId="{A50F0297-CF8F-36BD-8740-A63E0926F8DE}"/>
          </ac:spMkLst>
        </pc:spChg>
        <pc:spChg chg="add mod">
          <ac:chgData name="Suri, Arsh" userId="637da8f3-0587-4fc1-b55a-188598dc3685" providerId="ADAL" clId="{5D3A1E63-06EE-4ABF-B0B6-9668116285F4}" dt="2025-04-16T00:35:24.349" v="624" actId="14100"/>
          <ac:spMkLst>
            <pc:docMk/>
            <pc:sldMk cId="703818773" sldId="360"/>
            <ac:spMk id="14" creationId="{7AD0C3E0-9FC9-796D-5C76-988B03E022F3}"/>
          </ac:spMkLst>
        </pc:spChg>
        <pc:spChg chg="add mod">
          <ac:chgData name="Suri, Arsh" userId="637da8f3-0587-4fc1-b55a-188598dc3685" providerId="ADAL" clId="{5D3A1E63-06EE-4ABF-B0B6-9668116285F4}" dt="2025-04-16T00:36:20.844" v="667" actId="1076"/>
          <ac:spMkLst>
            <pc:docMk/>
            <pc:sldMk cId="703818773" sldId="360"/>
            <ac:spMk id="21" creationId="{969CC828-698B-FDAF-6FCF-4AA913C2134F}"/>
          </ac:spMkLst>
        </pc:spChg>
        <pc:spChg chg="mod">
          <ac:chgData name="Suri, Arsh" userId="637da8f3-0587-4fc1-b55a-188598dc3685" providerId="ADAL" clId="{5D3A1E63-06EE-4ABF-B0B6-9668116285F4}" dt="2025-04-16T00:33:55.566" v="583" actId="208"/>
          <ac:spMkLst>
            <pc:docMk/>
            <pc:sldMk cId="703818773" sldId="360"/>
            <ac:spMk id="23" creationId="{16B11405-6B22-0052-0A9B-B59F1A3BD4D4}"/>
          </ac:spMkLst>
        </pc:spChg>
        <pc:spChg chg="mod">
          <ac:chgData name="Suri, Arsh" userId="637da8f3-0587-4fc1-b55a-188598dc3685" providerId="ADAL" clId="{5D3A1E63-06EE-4ABF-B0B6-9668116285F4}" dt="2025-04-16T00:43:05.673" v="953" actId="1076"/>
          <ac:spMkLst>
            <pc:docMk/>
            <pc:sldMk cId="703818773" sldId="360"/>
            <ac:spMk id="28" creationId="{16DDAB63-5333-900F-FE23-91EFE4CE66CD}"/>
          </ac:spMkLst>
        </pc:spChg>
        <pc:picChg chg="mod">
          <ac:chgData name="Suri, Arsh" userId="637da8f3-0587-4fc1-b55a-188598dc3685" providerId="ADAL" clId="{5D3A1E63-06EE-4ABF-B0B6-9668116285F4}" dt="2025-04-16T00:33:04.374" v="570" actId="1076"/>
          <ac:picMkLst>
            <pc:docMk/>
            <pc:sldMk cId="703818773" sldId="360"/>
            <ac:picMk id="5" creationId="{76889588-2FC2-81E6-2C7A-5BC930EF2C90}"/>
          </ac:picMkLst>
        </pc:picChg>
        <pc:picChg chg="add mod">
          <ac:chgData name="Suri, Arsh" userId="637da8f3-0587-4fc1-b55a-188598dc3685" providerId="ADAL" clId="{5D3A1E63-06EE-4ABF-B0B6-9668116285F4}" dt="2025-04-16T00:35:00.155" v="613" actId="1076"/>
          <ac:picMkLst>
            <pc:docMk/>
            <pc:sldMk cId="703818773" sldId="360"/>
            <ac:picMk id="11" creationId="{AD25D5B1-9518-7CAE-BFEC-56E8D23AED3E}"/>
          </ac:picMkLst>
        </pc:picChg>
        <pc:cxnChg chg="mod">
          <ac:chgData name="Suri, Arsh" userId="637da8f3-0587-4fc1-b55a-188598dc3685" providerId="ADAL" clId="{5D3A1E63-06EE-4ABF-B0B6-9668116285F4}" dt="2025-04-16T00:35:04.053" v="614" actId="14100"/>
          <ac:cxnSpMkLst>
            <pc:docMk/>
            <pc:sldMk cId="703818773" sldId="360"/>
            <ac:cxnSpMk id="7" creationId="{0339396D-27F2-6514-E0B7-0AF2AB185769}"/>
          </ac:cxnSpMkLst>
        </pc:cxnChg>
        <pc:cxnChg chg="add mod">
          <ac:chgData name="Suri, Arsh" userId="637da8f3-0587-4fc1-b55a-188598dc3685" providerId="ADAL" clId="{5D3A1E63-06EE-4ABF-B0B6-9668116285F4}" dt="2025-04-16T00:35:33.829" v="629" actId="14100"/>
          <ac:cxnSpMkLst>
            <pc:docMk/>
            <pc:sldMk cId="703818773" sldId="360"/>
            <ac:cxnSpMk id="15" creationId="{9BE8CCBB-A567-8E9A-653C-CEE36E80B369}"/>
          </ac:cxnSpMkLst>
        </pc:cxnChg>
        <pc:cxnChg chg="mod">
          <ac:chgData name="Suri, Arsh" userId="637da8f3-0587-4fc1-b55a-188598dc3685" providerId="ADAL" clId="{5D3A1E63-06EE-4ABF-B0B6-9668116285F4}" dt="2025-04-16T00:32:45.292" v="560" actId="14100"/>
          <ac:cxnSpMkLst>
            <pc:docMk/>
            <pc:sldMk cId="703818773" sldId="360"/>
            <ac:cxnSpMk id="17" creationId="{F4ADE4D3-6A4F-FCA0-124C-F83F84609624}"/>
          </ac:cxnSpMkLst>
        </pc:cxnChg>
        <pc:cxnChg chg="mod">
          <ac:chgData name="Suri, Arsh" userId="637da8f3-0587-4fc1-b55a-188598dc3685" providerId="ADAL" clId="{5D3A1E63-06EE-4ABF-B0B6-9668116285F4}" dt="2025-04-16T00:32:47.781" v="561" actId="14100"/>
          <ac:cxnSpMkLst>
            <pc:docMk/>
            <pc:sldMk cId="703818773" sldId="360"/>
            <ac:cxnSpMk id="20" creationId="{DB54034E-38FC-46A6-8164-4C7445BF51F0}"/>
          </ac:cxnSpMkLst>
        </pc:cxnChg>
      </pc:sldChg>
      <pc:sldChg chg="addSp delSp modSp add mod ord modNotesTx">
        <pc:chgData name="Suri, Arsh" userId="637da8f3-0587-4fc1-b55a-188598dc3685" providerId="ADAL" clId="{5D3A1E63-06EE-4ABF-B0B6-9668116285F4}" dt="2025-04-16T00:58:10.177" v="1374" actId="20577"/>
        <pc:sldMkLst>
          <pc:docMk/>
          <pc:sldMk cId="2519537302" sldId="361"/>
        </pc:sldMkLst>
        <pc:spChg chg="add mod">
          <ac:chgData name="Suri, Arsh" userId="637da8f3-0587-4fc1-b55a-188598dc3685" providerId="ADAL" clId="{5D3A1E63-06EE-4ABF-B0B6-9668116285F4}" dt="2025-04-16T00:55:25.044" v="1321" actId="14100"/>
          <ac:spMkLst>
            <pc:docMk/>
            <pc:sldMk cId="2519537302" sldId="361"/>
            <ac:spMk id="3" creationId="{E53E814A-C8CC-2990-EDAE-E051C4BED190}"/>
          </ac:spMkLst>
        </pc:spChg>
        <pc:spChg chg="add mod">
          <ac:chgData name="Suri, Arsh" userId="637da8f3-0587-4fc1-b55a-188598dc3685" providerId="ADAL" clId="{5D3A1E63-06EE-4ABF-B0B6-9668116285F4}" dt="2025-04-16T00:57:02.184" v="1359" actId="403"/>
          <ac:spMkLst>
            <pc:docMk/>
            <pc:sldMk cId="2519537302" sldId="361"/>
            <ac:spMk id="6" creationId="{2ADC37AE-66C4-416B-519E-350B4460F7FB}"/>
          </ac:spMkLst>
        </pc:spChg>
        <pc:picChg chg="mod modCrop">
          <ac:chgData name="Suri, Arsh" userId="637da8f3-0587-4fc1-b55a-188598dc3685" providerId="ADAL" clId="{5D3A1E63-06EE-4ABF-B0B6-9668116285F4}" dt="2025-04-16T00:55:13.017" v="1316" actId="14100"/>
          <ac:picMkLst>
            <pc:docMk/>
            <pc:sldMk cId="2519537302" sldId="361"/>
            <ac:picMk id="7" creationId="{EEA5BB8B-532D-7252-8C18-6BAE1972C699}"/>
          </ac:picMkLst>
        </pc:picChg>
        <pc:cxnChg chg="add mod">
          <ac:chgData name="Suri, Arsh" userId="637da8f3-0587-4fc1-b55a-188598dc3685" providerId="ADAL" clId="{5D3A1E63-06EE-4ABF-B0B6-9668116285F4}" dt="2025-04-16T00:48:52.804" v="1109" actId="1076"/>
          <ac:cxnSpMkLst>
            <pc:docMk/>
            <pc:sldMk cId="2519537302" sldId="361"/>
            <ac:cxnSpMk id="5" creationId="{2B087EAC-D9A8-8458-BD82-62AA25083EC7}"/>
          </ac:cxnSpMkLst>
        </pc:cxnChg>
      </pc:sldChg>
      <pc:sldChg chg="addSp delSp modSp add mod ord">
        <pc:chgData name="Suri, Arsh" userId="637da8f3-0587-4fc1-b55a-188598dc3685" providerId="ADAL" clId="{5D3A1E63-06EE-4ABF-B0B6-9668116285F4}" dt="2025-04-16T01:03:10.226" v="1718" actId="1076"/>
        <pc:sldMkLst>
          <pc:docMk/>
          <pc:sldMk cId="4241926247" sldId="362"/>
        </pc:sldMkLst>
        <pc:spChg chg="add mod">
          <ac:chgData name="Suri, Arsh" userId="637da8f3-0587-4fc1-b55a-188598dc3685" providerId="ADAL" clId="{5D3A1E63-06EE-4ABF-B0B6-9668116285F4}" dt="2025-04-16T00:55:01.260" v="1315" actId="1076"/>
          <ac:spMkLst>
            <pc:docMk/>
            <pc:sldMk cId="4241926247" sldId="362"/>
            <ac:spMk id="2" creationId="{C4900DC3-F0D4-50F6-3F84-98EE8F7734FC}"/>
          </ac:spMkLst>
        </pc:spChg>
        <pc:spChg chg="mod">
          <ac:chgData name="Suri, Arsh" userId="637da8f3-0587-4fc1-b55a-188598dc3685" providerId="ADAL" clId="{5D3A1E63-06EE-4ABF-B0B6-9668116285F4}" dt="2025-04-16T01:03:10.226" v="1718" actId="1076"/>
          <ac:spMkLst>
            <pc:docMk/>
            <pc:sldMk cId="4241926247" sldId="362"/>
            <ac:spMk id="4" creationId="{3FC608A9-2B63-1EA3-2041-06137F9D0A7B}"/>
          </ac:spMkLst>
        </pc:spChg>
        <pc:spChg chg="add mod">
          <ac:chgData name="Suri, Arsh" userId="637da8f3-0587-4fc1-b55a-188598dc3685" providerId="ADAL" clId="{5D3A1E63-06EE-4ABF-B0B6-9668116285F4}" dt="2025-04-16T00:53:01.268" v="1238" actId="1076"/>
          <ac:spMkLst>
            <pc:docMk/>
            <pc:sldMk cId="4241926247" sldId="362"/>
            <ac:spMk id="14" creationId="{42E48F49-16C9-2BD1-9FEB-76C45B3F6D28}"/>
          </ac:spMkLst>
        </pc:spChg>
        <pc:spChg chg="add mod">
          <ac:chgData name="Suri, Arsh" userId="637da8f3-0587-4fc1-b55a-188598dc3685" providerId="ADAL" clId="{5D3A1E63-06EE-4ABF-B0B6-9668116285F4}" dt="2025-04-16T00:53:17.566" v="1260" actId="1076"/>
          <ac:spMkLst>
            <pc:docMk/>
            <pc:sldMk cId="4241926247" sldId="362"/>
            <ac:spMk id="15" creationId="{59408C53-A6F4-1A37-9EA7-F20F531E87A8}"/>
          </ac:spMkLst>
        </pc:spChg>
        <pc:spChg chg="add mod">
          <ac:chgData name="Suri, Arsh" userId="637da8f3-0587-4fc1-b55a-188598dc3685" providerId="ADAL" clId="{5D3A1E63-06EE-4ABF-B0B6-9668116285F4}" dt="2025-04-16T00:54:26.564" v="1288" actId="1076"/>
          <ac:spMkLst>
            <pc:docMk/>
            <pc:sldMk cId="4241926247" sldId="362"/>
            <ac:spMk id="16" creationId="{74A3FD39-0A32-A4FE-0BE5-D075C0359862}"/>
          </ac:spMkLst>
        </pc:spChg>
        <pc:picChg chg="add del mod modCrop">
          <ac:chgData name="Suri, Arsh" userId="637da8f3-0587-4fc1-b55a-188598dc3685" providerId="ADAL" clId="{5D3A1E63-06EE-4ABF-B0B6-9668116285F4}" dt="2025-04-16T00:54:35.567" v="1292" actId="1076"/>
          <ac:picMkLst>
            <pc:docMk/>
            <pc:sldMk cId="4241926247" sldId="362"/>
            <ac:picMk id="7" creationId="{9DBDAD16-641A-0A64-DC79-99A3BAB70E9D}"/>
          </ac:picMkLst>
        </pc:picChg>
        <pc:picChg chg="add mod modCrop">
          <ac:chgData name="Suri, Arsh" userId="637da8f3-0587-4fc1-b55a-188598dc3685" providerId="ADAL" clId="{5D3A1E63-06EE-4ABF-B0B6-9668116285F4}" dt="2025-04-16T00:54:19.451" v="1285" actId="1076"/>
          <ac:picMkLst>
            <pc:docMk/>
            <pc:sldMk cId="4241926247" sldId="362"/>
            <ac:picMk id="8" creationId="{8280F51F-6D0A-1AD6-4677-B409983FF69F}"/>
          </ac:picMkLst>
        </pc:picChg>
        <pc:picChg chg="add mod">
          <ac:chgData name="Suri, Arsh" userId="637da8f3-0587-4fc1-b55a-188598dc3685" providerId="ADAL" clId="{5D3A1E63-06EE-4ABF-B0B6-9668116285F4}" dt="2025-04-16T00:53:02.419" v="1239" actId="1076"/>
          <ac:picMkLst>
            <pc:docMk/>
            <pc:sldMk cId="4241926247" sldId="362"/>
            <ac:picMk id="13" creationId="{723E8B38-588F-03A5-BED5-489DEE4A6049}"/>
          </ac:picMkLst>
        </pc:picChg>
        <pc:picChg chg="add mod">
          <ac:chgData name="Suri, Arsh" userId="637da8f3-0587-4fc1-b55a-188598dc3685" providerId="ADAL" clId="{5D3A1E63-06EE-4ABF-B0B6-9668116285F4}" dt="2025-04-16T00:54:23.935" v="1286" actId="1076"/>
          <ac:picMkLst>
            <pc:docMk/>
            <pc:sldMk cId="4241926247" sldId="362"/>
            <ac:picMk id="17" creationId="{5F841992-F7CA-275D-DFA9-EC739E508E74}"/>
          </ac:picMkLst>
        </pc:picChg>
        <pc:cxnChg chg="add mod">
          <ac:chgData name="Suri, Arsh" userId="637da8f3-0587-4fc1-b55a-188598dc3685" providerId="ADAL" clId="{5D3A1E63-06EE-4ABF-B0B6-9668116285F4}" dt="2025-04-16T00:56:12.448" v="1329" actId="692"/>
          <ac:cxnSpMkLst>
            <pc:docMk/>
            <pc:sldMk cId="4241926247" sldId="362"/>
            <ac:cxnSpMk id="19" creationId="{F5742E1F-A46A-2520-26FE-C315B818FED5}"/>
          </ac:cxnSpMkLst>
        </pc:cxnChg>
      </pc:sldChg>
      <pc:sldChg chg="addSp delSp modSp add mod">
        <pc:chgData name="Suri, Arsh" userId="637da8f3-0587-4fc1-b55a-188598dc3685" providerId="ADAL" clId="{5D3A1E63-06EE-4ABF-B0B6-9668116285F4}" dt="2025-04-16T01:07:44.169" v="2007" actId="14100"/>
        <pc:sldMkLst>
          <pc:docMk/>
          <pc:sldMk cId="1343961881" sldId="363"/>
        </pc:sldMkLst>
        <pc:spChg chg="mod">
          <ac:chgData name="Suri, Arsh" userId="637da8f3-0587-4fc1-b55a-188598dc3685" providerId="ADAL" clId="{5D3A1E63-06EE-4ABF-B0B6-9668116285F4}" dt="2025-04-16T01:06:38.320" v="1935" actId="20577"/>
          <ac:spMkLst>
            <pc:docMk/>
            <pc:sldMk cId="1343961881" sldId="363"/>
            <ac:spMk id="4" creationId="{192338AA-087F-01F5-A2E6-B8FDDEA79D93}"/>
          </ac:spMkLst>
        </pc:spChg>
        <pc:spChg chg="add mod">
          <ac:chgData name="Suri, Arsh" userId="637da8f3-0587-4fc1-b55a-188598dc3685" providerId="ADAL" clId="{5D3A1E63-06EE-4ABF-B0B6-9668116285F4}" dt="2025-04-16T01:07:44.169" v="2007" actId="14100"/>
          <ac:spMkLst>
            <pc:docMk/>
            <pc:sldMk cId="1343961881" sldId="363"/>
            <ac:spMk id="10" creationId="{EC041D45-45C0-0997-517F-BDBFBBEAA79B}"/>
          </ac:spMkLst>
        </pc:spChg>
        <pc:spChg chg="add mod">
          <ac:chgData name="Suri, Arsh" userId="637da8f3-0587-4fc1-b55a-188598dc3685" providerId="ADAL" clId="{5D3A1E63-06EE-4ABF-B0B6-9668116285F4}" dt="2025-04-16T01:07:31.776" v="2006" actId="20577"/>
          <ac:spMkLst>
            <pc:docMk/>
            <pc:sldMk cId="1343961881" sldId="363"/>
            <ac:spMk id="12" creationId="{73710C54-946E-09B3-03D7-4C76D2209BE0}"/>
          </ac:spMkLst>
        </pc:spChg>
        <pc:picChg chg="mod modCrop">
          <ac:chgData name="Suri, Arsh" userId="637da8f3-0587-4fc1-b55a-188598dc3685" providerId="ADAL" clId="{5D3A1E63-06EE-4ABF-B0B6-9668116285F4}" dt="2025-04-16T01:05:24.229" v="1796" actId="14100"/>
          <ac:picMkLst>
            <pc:docMk/>
            <pc:sldMk cId="1343961881" sldId="363"/>
            <ac:picMk id="7" creationId="{3DD16447-31BA-5DE7-7DDF-10B70294ED46}"/>
          </ac:picMkLst>
        </pc:picChg>
        <pc:cxnChg chg="add mod">
          <ac:chgData name="Suri, Arsh" userId="637da8f3-0587-4fc1-b55a-188598dc3685" providerId="ADAL" clId="{5D3A1E63-06EE-4ABF-B0B6-9668116285F4}" dt="2025-04-16T01:07:18.587" v="1990" actId="14100"/>
          <ac:cxnSpMkLst>
            <pc:docMk/>
            <pc:sldMk cId="1343961881" sldId="363"/>
            <ac:cxnSpMk id="11" creationId="{E54FA5A3-296F-C3F7-1F6D-A68E482CDABD}"/>
          </ac:cxnSpMkLst>
        </pc:cxnChg>
        <pc:cxnChg chg="add mod">
          <ac:chgData name="Suri, Arsh" userId="637da8f3-0587-4fc1-b55a-188598dc3685" providerId="ADAL" clId="{5D3A1E63-06EE-4ABF-B0B6-9668116285F4}" dt="2025-04-16T01:05:38.698" v="1799" actId="1582"/>
          <ac:cxnSpMkLst>
            <pc:docMk/>
            <pc:sldMk cId="1343961881" sldId="363"/>
            <ac:cxnSpMk id="14" creationId="{5A710BDC-29E9-3028-2FC1-45D2F84D94A4}"/>
          </ac:cxnSpMkLst>
        </pc:cxnChg>
        <pc:cxnChg chg="add mod">
          <ac:chgData name="Suri, Arsh" userId="637da8f3-0587-4fc1-b55a-188598dc3685" providerId="ADAL" clId="{5D3A1E63-06EE-4ABF-B0B6-9668116285F4}" dt="2025-04-16T01:05:51.522" v="1802" actId="1076"/>
          <ac:cxnSpMkLst>
            <pc:docMk/>
            <pc:sldMk cId="1343961881" sldId="363"/>
            <ac:cxnSpMk id="15" creationId="{87E51D42-795A-8C49-A708-479E0A6F64D1}"/>
          </ac:cxnSpMkLst>
        </pc:cxnChg>
      </pc:sldChg>
      <pc:sldChg chg="addSp modSp add mod">
        <pc:chgData name="Suri, Arsh" userId="637da8f3-0587-4fc1-b55a-188598dc3685" providerId="ADAL" clId="{5D3A1E63-06EE-4ABF-B0B6-9668116285F4}" dt="2025-04-16T01:04:12.229" v="1775" actId="1076"/>
        <pc:sldMkLst>
          <pc:docMk/>
          <pc:sldMk cId="2710938275" sldId="364"/>
        </pc:sldMkLst>
        <pc:spChg chg="mod">
          <ac:chgData name="Suri, Arsh" userId="637da8f3-0587-4fc1-b55a-188598dc3685" providerId="ADAL" clId="{5D3A1E63-06EE-4ABF-B0B6-9668116285F4}" dt="2025-04-16T01:04:10.403" v="1774" actId="1076"/>
          <ac:spMkLst>
            <pc:docMk/>
            <pc:sldMk cId="2710938275" sldId="364"/>
            <ac:spMk id="2" creationId="{20D0D16A-61D1-DCC4-0B0D-390BDE8E0129}"/>
          </ac:spMkLst>
        </pc:spChg>
        <pc:spChg chg="add mod">
          <ac:chgData name="Suri, Arsh" userId="637da8f3-0587-4fc1-b55a-188598dc3685" providerId="ADAL" clId="{5D3A1E63-06EE-4ABF-B0B6-9668116285F4}" dt="2025-04-16T01:04:12.229" v="1775" actId="1076"/>
          <ac:spMkLst>
            <pc:docMk/>
            <pc:sldMk cId="2710938275" sldId="364"/>
            <ac:spMk id="6" creationId="{47DB9706-ED91-8EE0-6FCA-4F87DC4EC203}"/>
          </ac:spMkLst>
        </pc:spChg>
        <pc:spChg chg="mod">
          <ac:chgData name="Suri, Arsh" userId="637da8f3-0587-4fc1-b55a-188598dc3685" providerId="ADAL" clId="{5D3A1E63-06EE-4ABF-B0B6-9668116285F4}" dt="2025-04-16T01:04:10.403" v="1774" actId="1076"/>
          <ac:spMkLst>
            <pc:docMk/>
            <pc:sldMk cId="2710938275" sldId="364"/>
            <ac:spMk id="14" creationId="{87BE3C3C-A268-7B1F-5002-F8F52C53ADCC}"/>
          </ac:spMkLst>
        </pc:spChg>
        <pc:spChg chg="mod">
          <ac:chgData name="Suri, Arsh" userId="637da8f3-0587-4fc1-b55a-188598dc3685" providerId="ADAL" clId="{5D3A1E63-06EE-4ABF-B0B6-9668116285F4}" dt="2025-04-16T01:04:10.403" v="1774" actId="1076"/>
          <ac:spMkLst>
            <pc:docMk/>
            <pc:sldMk cId="2710938275" sldId="364"/>
            <ac:spMk id="15" creationId="{CE73A0E1-708D-5965-EE9A-94DBF42A4F03}"/>
          </ac:spMkLst>
        </pc:spChg>
        <pc:spChg chg="mod">
          <ac:chgData name="Suri, Arsh" userId="637da8f3-0587-4fc1-b55a-188598dc3685" providerId="ADAL" clId="{5D3A1E63-06EE-4ABF-B0B6-9668116285F4}" dt="2025-04-16T01:04:10.403" v="1774" actId="1076"/>
          <ac:spMkLst>
            <pc:docMk/>
            <pc:sldMk cId="2710938275" sldId="364"/>
            <ac:spMk id="16" creationId="{444BA31E-5D9D-A557-ECE5-B148D42B8FC1}"/>
          </ac:spMkLst>
        </pc:spChg>
        <pc:picChg chg="mod">
          <ac:chgData name="Suri, Arsh" userId="637da8f3-0587-4fc1-b55a-188598dc3685" providerId="ADAL" clId="{5D3A1E63-06EE-4ABF-B0B6-9668116285F4}" dt="2025-04-16T01:04:10.403" v="1774" actId="1076"/>
          <ac:picMkLst>
            <pc:docMk/>
            <pc:sldMk cId="2710938275" sldId="364"/>
            <ac:picMk id="7" creationId="{2CCC0837-D1D5-CB3C-BE0A-D6B414E8ACF3}"/>
          </ac:picMkLst>
        </pc:picChg>
        <pc:picChg chg="mod">
          <ac:chgData name="Suri, Arsh" userId="637da8f3-0587-4fc1-b55a-188598dc3685" providerId="ADAL" clId="{5D3A1E63-06EE-4ABF-B0B6-9668116285F4}" dt="2025-04-16T01:04:10.403" v="1774" actId="1076"/>
          <ac:picMkLst>
            <pc:docMk/>
            <pc:sldMk cId="2710938275" sldId="364"/>
            <ac:picMk id="8" creationId="{9B5DBFE6-EC4D-5A57-E444-66B119674120}"/>
          </ac:picMkLst>
        </pc:picChg>
        <pc:picChg chg="mod">
          <ac:chgData name="Suri, Arsh" userId="637da8f3-0587-4fc1-b55a-188598dc3685" providerId="ADAL" clId="{5D3A1E63-06EE-4ABF-B0B6-9668116285F4}" dt="2025-04-16T01:04:10.403" v="1774" actId="1076"/>
          <ac:picMkLst>
            <pc:docMk/>
            <pc:sldMk cId="2710938275" sldId="364"/>
            <ac:picMk id="13" creationId="{DD7FEAEE-74BD-6574-4EFC-F0A23C1C9BDC}"/>
          </ac:picMkLst>
        </pc:picChg>
        <pc:picChg chg="mod">
          <ac:chgData name="Suri, Arsh" userId="637da8f3-0587-4fc1-b55a-188598dc3685" providerId="ADAL" clId="{5D3A1E63-06EE-4ABF-B0B6-9668116285F4}" dt="2025-04-16T01:04:10.403" v="1774" actId="1076"/>
          <ac:picMkLst>
            <pc:docMk/>
            <pc:sldMk cId="2710938275" sldId="364"/>
            <ac:picMk id="17" creationId="{A152BDB2-9144-612F-EF5F-18203AB38B29}"/>
          </ac:picMkLst>
        </pc:picChg>
        <pc:cxnChg chg="add mod">
          <ac:chgData name="Suri, Arsh" userId="637da8f3-0587-4fc1-b55a-188598dc3685" providerId="ADAL" clId="{5D3A1E63-06EE-4ABF-B0B6-9668116285F4}" dt="2025-04-16T01:04:10.403" v="1774" actId="1076"/>
          <ac:cxnSpMkLst>
            <pc:docMk/>
            <pc:sldMk cId="2710938275" sldId="364"/>
            <ac:cxnSpMk id="5" creationId="{D1E903C3-5F9D-AB27-D089-AFC1F0588121}"/>
          </ac:cxnSpMkLst>
        </pc:cxnChg>
        <pc:cxnChg chg="mod">
          <ac:chgData name="Suri, Arsh" userId="637da8f3-0587-4fc1-b55a-188598dc3685" providerId="ADAL" clId="{5D3A1E63-06EE-4ABF-B0B6-9668116285F4}" dt="2025-04-16T01:04:10.403" v="1774" actId="1076"/>
          <ac:cxnSpMkLst>
            <pc:docMk/>
            <pc:sldMk cId="2710938275" sldId="364"/>
            <ac:cxnSpMk id="19" creationId="{560887C6-3F14-66C3-D165-EBFA6F3D31A5}"/>
          </ac:cxnSpMkLst>
        </pc:cxnChg>
      </pc:sldChg>
      <pc:sldChg chg="addSp delSp modSp add mod modAnim">
        <pc:chgData name="Suri, Arsh" userId="637da8f3-0587-4fc1-b55a-188598dc3685" providerId="ADAL" clId="{5D3A1E63-06EE-4ABF-B0B6-9668116285F4}" dt="2025-04-16T01:55:55.756" v="2838" actId="20577"/>
        <pc:sldMkLst>
          <pc:docMk/>
          <pc:sldMk cId="1324886551" sldId="365"/>
        </pc:sldMkLst>
        <pc:spChg chg="add mod">
          <ac:chgData name="Suri, Arsh" userId="637da8f3-0587-4fc1-b55a-188598dc3685" providerId="ADAL" clId="{5D3A1E63-06EE-4ABF-B0B6-9668116285F4}" dt="2025-04-16T01:55:55.756" v="2838" actId="20577"/>
          <ac:spMkLst>
            <pc:docMk/>
            <pc:sldMk cId="1324886551" sldId="365"/>
            <ac:spMk id="2" creationId="{A2C27480-A61E-AA6A-F09C-5B73DB8A3834}"/>
          </ac:spMkLst>
        </pc:spChg>
        <pc:spChg chg="mod">
          <ac:chgData name="Suri, Arsh" userId="637da8f3-0587-4fc1-b55a-188598dc3685" providerId="ADAL" clId="{5D3A1E63-06EE-4ABF-B0B6-9668116285F4}" dt="2025-04-16T01:30:06.112" v="2577" actId="403"/>
          <ac:spMkLst>
            <pc:docMk/>
            <pc:sldMk cId="1324886551" sldId="365"/>
            <ac:spMk id="4" creationId="{31B55BDE-192C-6FEE-4F3B-37DB1638F4A2}"/>
          </ac:spMkLst>
        </pc:spChg>
        <pc:picChg chg="add mod">
          <ac:chgData name="Suri, Arsh" userId="637da8f3-0587-4fc1-b55a-188598dc3685" providerId="ADAL" clId="{5D3A1E63-06EE-4ABF-B0B6-9668116285F4}" dt="2025-04-16T01:28:31.118" v="2576" actId="14100"/>
          <ac:picMkLst>
            <pc:docMk/>
            <pc:sldMk cId="1324886551" sldId="365"/>
            <ac:picMk id="3" creationId="{6B5FA14C-0F83-F78D-5F77-AB7F5B1F2D6F}"/>
          </ac:picMkLst>
        </pc:picChg>
      </pc:sldChg>
      <pc:sldChg chg="new del">
        <pc:chgData name="Suri, Arsh" userId="637da8f3-0587-4fc1-b55a-188598dc3685" providerId="ADAL" clId="{5D3A1E63-06EE-4ABF-B0B6-9668116285F4}" dt="2025-04-16T01:27:08.715" v="2544" actId="680"/>
        <pc:sldMkLst>
          <pc:docMk/>
          <pc:sldMk cId="662418104" sldId="369"/>
        </pc:sldMkLst>
      </pc:sldChg>
      <pc:sldChg chg="addSp delSp modSp add del mod delAnim modAnim">
        <pc:chgData name="Suri, Arsh" userId="637da8f3-0587-4fc1-b55a-188598dc3685" providerId="ADAL" clId="{5D3A1E63-06EE-4ABF-B0B6-9668116285F4}" dt="2025-04-16T01:34:54.741" v="2633" actId="113"/>
        <pc:sldMkLst>
          <pc:docMk/>
          <pc:sldMk cId="4173000915" sldId="369"/>
        </pc:sldMkLst>
        <pc:spChg chg="mod">
          <ac:chgData name="Suri, Arsh" userId="637da8f3-0587-4fc1-b55a-188598dc3685" providerId="ADAL" clId="{5D3A1E63-06EE-4ABF-B0B6-9668116285F4}" dt="2025-04-16T01:34:54.741" v="2633" actId="113"/>
          <ac:spMkLst>
            <pc:docMk/>
            <pc:sldMk cId="4173000915" sldId="369"/>
            <ac:spMk id="2" creationId="{F233D517-49E0-D299-617E-68F9196A8ED0}"/>
          </ac:spMkLst>
        </pc:spChg>
        <pc:picChg chg="add mod">
          <ac:chgData name="Suri, Arsh" userId="637da8f3-0587-4fc1-b55a-188598dc3685" providerId="ADAL" clId="{5D3A1E63-06EE-4ABF-B0B6-9668116285F4}" dt="2025-04-16T01:34:48.468" v="2630" actId="1076"/>
          <ac:picMkLst>
            <pc:docMk/>
            <pc:sldMk cId="4173000915" sldId="369"/>
            <ac:picMk id="10" creationId="{88952472-DC2B-AFFC-1E94-C19DB6E443C8}"/>
          </ac:picMkLst>
        </pc:picChg>
      </pc:sldChg>
      <pc:sldChg chg="addSp delSp modSp add mod delAnim modAnim">
        <pc:chgData name="Suri, Arsh" userId="637da8f3-0587-4fc1-b55a-188598dc3685" providerId="ADAL" clId="{5D3A1E63-06EE-4ABF-B0B6-9668116285F4}" dt="2025-04-16T01:37:14.502" v="2655" actId="1076"/>
        <pc:sldMkLst>
          <pc:docMk/>
          <pc:sldMk cId="1711100247" sldId="370"/>
        </pc:sldMkLst>
        <pc:spChg chg="mod">
          <ac:chgData name="Suri, Arsh" userId="637da8f3-0587-4fc1-b55a-188598dc3685" providerId="ADAL" clId="{5D3A1E63-06EE-4ABF-B0B6-9668116285F4}" dt="2025-04-16T01:37:10.519" v="2652" actId="1076"/>
          <ac:spMkLst>
            <pc:docMk/>
            <pc:sldMk cId="1711100247" sldId="370"/>
            <ac:spMk id="2" creationId="{A9582BA1-2F99-4EEF-AD12-FA1992FADCE5}"/>
          </ac:spMkLst>
        </pc:spChg>
        <pc:picChg chg="add mod">
          <ac:chgData name="Suri, Arsh" userId="637da8f3-0587-4fc1-b55a-188598dc3685" providerId="ADAL" clId="{5D3A1E63-06EE-4ABF-B0B6-9668116285F4}" dt="2025-04-16T01:37:14.502" v="2655" actId="1076"/>
          <ac:picMkLst>
            <pc:docMk/>
            <pc:sldMk cId="1711100247" sldId="370"/>
            <ac:picMk id="7" creationId="{E3816B79-67DE-C6B0-4AB4-C044C518D6A5}"/>
          </ac:picMkLst>
        </pc:picChg>
      </pc:sldChg>
      <pc:sldChg chg="add del">
        <pc:chgData name="Suri, Arsh" userId="637da8f3-0587-4fc1-b55a-188598dc3685" providerId="ADAL" clId="{5D3A1E63-06EE-4ABF-B0B6-9668116285F4}" dt="2025-04-16T01:27:08.345" v="2543"/>
        <pc:sldMkLst>
          <pc:docMk/>
          <pc:sldMk cId="1883407719" sldId="370"/>
        </pc:sldMkLst>
      </pc:sldChg>
      <pc:sldChg chg="delSp modSp add del mod modTransition">
        <pc:chgData name="Suri, Arsh" userId="637da8f3-0587-4fc1-b55a-188598dc3685" providerId="ADAL" clId="{5D3A1E63-06EE-4ABF-B0B6-9668116285F4}" dt="2025-04-16T01:34:26.004" v="2618" actId="47"/>
        <pc:sldMkLst>
          <pc:docMk/>
          <pc:sldMk cId="542454048" sldId="371"/>
        </pc:sldMkLst>
      </pc:sldChg>
      <pc:sldChg chg="add del">
        <pc:chgData name="Suri, Arsh" userId="637da8f3-0587-4fc1-b55a-188598dc3685" providerId="ADAL" clId="{5D3A1E63-06EE-4ABF-B0B6-9668116285F4}" dt="2025-04-16T01:33:36.933" v="2603"/>
        <pc:sldMkLst>
          <pc:docMk/>
          <pc:sldMk cId="1230674148" sldId="371"/>
        </pc:sldMkLst>
      </pc:sldChg>
      <pc:sldChg chg="add del">
        <pc:chgData name="Suri, Arsh" userId="637da8f3-0587-4fc1-b55a-188598dc3685" providerId="ADAL" clId="{5D3A1E63-06EE-4ABF-B0B6-9668116285F4}" dt="2025-04-16T01:27:08.135" v="2542"/>
        <pc:sldMkLst>
          <pc:docMk/>
          <pc:sldMk cId="1546548112" sldId="371"/>
        </pc:sldMkLst>
      </pc:sldChg>
      <pc:sldChg chg="add del">
        <pc:chgData name="Suri, Arsh" userId="637da8f3-0587-4fc1-b55a-188598dc3685" providerId="ADAL" clId="{5D3A1E63-06EE-4ABF-B0B6-9668116285F4}" dt="2025-04-16T01:33:29.699" v="2601"/>
        <pc:sldMkLst>
          <pc:docMk/>
          <pc:sldMk cId="1627089813" sldId="371"/>
        </pc:sldMkLst>
      </pc:sldChg>
      <pc:sldChg chg="delSp add del mod delAnim">
        <pc:chgData name="Suri, Arsh" userId="637da8f3-0587-4fc1-b55a-188598dc3685" providerId="ADAL" clId="{5D3A1E63-06EE-4ABF-B0B6-9668116285F4}" dt="2025-04-16T01:57:20.334" v="2840" actId="47"/>
        <pc:sldMkLst>
          <pc:docMk/>
          <pc:sldMk cId="2181069751" sldId="371"/>
        </pc:sldMkLst>
      </pc:sldChg>
      <pc:sldChg chg="addSp delSp modSp add del mod delAnim modAnim">
        <pc:chgData name="Suri, Arsh" userId="637da8f3-0587-4fc1-b55a-188598dc3685" providerId="ADAL" clId="{5D3A1E63-06EE-4ABF-B0B6-9668116285F4}" dt="2025-04-16T01:32:32.372" v="2590" actId="47"/>
        <pc:sldMkLst>
          <pc:docMk/>
          <pc:sldMk cId="2503287528" sldId="371"/>
        </pc:sldMkLst>
      </pc:sldChg>
      <pc:sldChg chg="add del">
        <pc:chgData name="Suri, Arsh" userId="637da8f3-0587-4fc1-b55a-188598dc3685" providerId="ADAL" clId="{5D3A1E63-06EE-4ABF-B0B6-9668116285F4}" dt="2025-04-16T01:33:29.436" v="2600"/>
        <pc:sldMkLst>
          <pc:docMk/>
          <pc:sldMk cId="1371370129" sldId="372"/>
        </pc:sldMkLst>
      </pc:sldChg>
      <pc:sldChg chg="addSp delSp modSp add mod ord">
        <pc:chgData name="Suri, Arsh" userId="637da8f3-0587-4fc1-b55a-188598dc3685" providerId="ADAL" clId="{5D3A1E63-06EE-4ABF-B0B6-9668116285F4}" dt="2025-04-16T01:41:57.024" v="2833" actId="122"/>
        <pc:sldMkLst>
          <pc:docMk/>
          <pc:sldMk cId="1424548860" sldId="372"/>
        </pc:sldMkLst>
        <pc:spChg chg="mod">
          <ac:chgData name="Suri, Arsh" userId="637da8f3-0587-4fc1-b55a-188598dc3685" providerId="ADAL" clId="{5D3A1E63-06EE-4ABF-B0B6-9668116285F4}" dt="2025-04-16T01:41:53.361" v="2830" actId="1076"/>
          <ac:spMkLst>
            <pc:docMk/>
            <pc:sldMk cId="1424548860" sldId="372"/>
            <ac:spMk id="4" creationId="{5939A40B-1477-FD4E-E032-C05C714B54AD}"/>
          </ac:spMkLst>
        </pc:spChg>
        <pc:spChg chg="add mod">
          <ac:chgData name="Suri, Arsh" userId="637da8f3-0587-4fc1-b55a-188598dc3685" providerId="ADAL" clId="{5D3A1E63-06EE-4ABF-B0B6-9668116285F4}" dt="2025-04-16T01:41:38.224" v="2824" actId="14100"/>
          <ac:spMkLst>
            <pc:docMk/>
            <pc:sldMk cId="1424548860" sldId="372"/>
            <ac:spMk id="5" creationId="{29D040D6-82CD-B898-A3F1-F2BBF5BBFCBE}"/>
          </ac:spMkLst>
        </pc:spChg>
        <pc:spChg chg="mod">
          <ac:chgData name="Suri, Arsh" userId="637da8f3-0587-4fc1-b55a-188598dc3685" providerId="ADAL" clId="{5D3A1E63-06EE-4ABF-B0B6-9668116285F4}" dt="2025-04-16T01:41:57.024" v="2833" actId="122"/>
          <ac:spMkLst>
            <pc:docMk/>
            <pc:sldMk cId="1424548860" sldId="372"/>
            <ac:spMk id="12" creationId="{F9C2C886-E81E-78EC-A0EF-630F16BDCA2F}"/>
          </ac:spMkLst>
        </pc:spChg>
        <pc:picChg chg="add mod">
          <ac:chgData name="Suri, Arsh" userId="637da8f3-0587-4fc1-b55a-188598dc3685" providerId="ADAL" clId="{5D3A1E63-06EE-4ABF-B0B6-9668116285F4}" dt="2025-04-16T01:41:45.176" v="2828" actId="1076"/>
          <ac:picMkLst>
            <pc:docMk/>
            <pc:sldMk cId="1424548860" sldId="372"/>
            <ac:picMk id="3" creationId="{B66AAE4E-64AB-AF38-0C5A-EE7C776EC754}"/>
          </ac:picMkLst>
        </pc:picChg>
        <pc:cxnChg chg="mod">
          <ac:chgData name="Suri, Arsh" userId="637da8f3-0587-4fc1-b55a-188598dc3685" providerId="ADAL" clId="{5D3A1E63-06EE-4ABF-B0B6-9668116285F4}" dt="2025-04-16T01:39:38.081" v="2813" actId="1076"/>
          <ac:cxnSpMkLst>
            <pc:docMk/>
            <pc:sldMk cId="1424548860" sldId="372"/>
            <ac:cxnSpMk id="11" creationId="{9842FBF0-55BD-A4D1-5C36-56AA4698280A}"/>
          </ac:cxnSpMkLst>
        </pc:cxnChg>
      </pc:sldChg>
    </pc:docChg>
  </pc:docChgLst>
  <pc:docChgLst>
    <pc:chgData name="McCabe, Michael J" userId="e369cc79-903b-4710-9a44-f8174ee8048f" providerId="ADAL" clId="{46242554-EEDF-48AD-A3CF-7E2A70D82610}"/>
    <pc:docChg chg="undo redo custSel addSld delSld modSld sldOrd">
      <pc:chgData name="McCabe, Michael J" userId="e369cc79-903b-4710-9a44-f8174ee8048f" providerId="ADAL" clId="{46242554-EEDF-48AD-A3CF-7E2A70D82610}" dt="2025-03-12T14:14:54.904" v="2715" actId="20577"/>
      <pc:docMkLst>
        <pc:docMk/>
      </pc:docMkLst>
      <pc:sldChg chg="modSp del mod">
        <pc:chgData name="McCabe, Michael J" userId="e369cc79-903b-4710-9a44-f8174ee8048f" providerId="ADAL" clId="{46242554-EEDF-48AD-A3CF-7E2A70D82610}" dt="2025-03-12T00:14:03.401" v="1455" actId="47"/>
        <pc:sldMkLst>
          <pc:docMk/>
          <pc:sldMk cId="1230501209" sldId="308"/>
        </pc:sldMkLst>
      </pc:sldChg>
      <pc:sldChg chg="delSp modSp mod modClrScheme chgLayout modNotesTx">
        <pc:chgData name="McCabe, Michael J" userId="e369cc79-903b-4710-9a44-f8174ee8048f" providerId="ADAL" clId="{46242554-EEDF-48AD-A3CF-7E2A70D82610}" dt="2025-03-12T13:18:02.001" v="2016" actId="26606"/>
        <pc:sldMkLst>
          <pc:docMk/>
          <pc:sldMk cId="2504335685" sldId="310"/>
        </pc:sldMkLst>
        <pc:spChg chg="mod ord">
          <ac:chgData name="McCabe, Michael J" userId="e369cc79-903b-4710-9a44-f8174ee8048f" providerId="ADAL" clId="{46242554-EEDF-48AD-A3CF-7E2A70D82610}" dt="2025-03-12T13:18:02.001" v="2016" actId="26606"/>
          <ac:spMkLst>
            <pc:docMk/>
            <pc:sldMk cId="2504335685" sldId="310"/>
            <ac:spMk id="2" creationId="{E50C7D21-213C-1955-027E-18DF0ABB63C3}"/>
          </ac:spMkLst>
        </pc:spChg>
      </pc:sldChg>
      <pc:sldChg chg="addSp delSp modSp mod modClrScheme chgLayout">
        <pc:chgData name="McCabe, Michael J" userId="e369cc79-903b-4710-9a44-f8174ee8048f" providerId="ADAL" clId="{46242554-EEDF-48AD-A3CF-7E2A70D82610}" dt="2025-03-12T14:06:49.848" v="2554" actId="255"/>
        <pc:sldMkLst>
          <pc:docMk/>
          <pc:sldMk cId="1083908341" sldId="312"/>
        </pc:sldMkLst>
        <pc:spChg chg="mod">
          <ac:chgData name="McCabe, Michael J" userId="e369cc79-903b-4710-9a44-f8174ee8048f" providerId="ADAL" clId="{46242554-EEDF-48AD-A3CF-7E2A70D82610}" dt="2025-03-12T14:06:03.607" v="2553" actId="242"/>
          <ac:spMkLst>
            <pc:docMk/>
            <pc:sldMk cId="1083908341" sldId="312"/>
            <ac:spMk id="2" creationId="{C59E3417-0A17-0E8D-D85E-B0178C2F71E1}"/>
          </ac:spMkLst>
        </pc:spChg>
        <pc:spChg chg="mod ord">
          <ac:chgData name="McCabe, Michael J" userId="e369cc79-903b-4710-9a44-f8174ee8048f" providerId="ADAL" clId="{46242554-EEDF-48AD-A3CF-7E2A70D82610}" dt="2025-03-12T14:06:49.848" v="2554" actId="255"/>
          <ac:spMkLst>
            <pc:docMk/>
            <pc:sldMk cId="1083908341" sldId="312"/>
            <ac:spMk id="3" creationId="{0CC9EF66-5BA0-E49F-864E-CDA59BFDBCE1}"/>
          </ac:spMkLst>
        </pc:spChg>
        <pc:picChg chg="add mod">
          <ac:chgData name="McCabe, Michael J" userId="e369cc79-903b-4710-9a44-f8174ee8048f" providerId="ADAL" clId="{46242554-EEDF-48AD-A3CF-7E2A70D82610}" dt="2025-03-12T14:05:56.704" v="2552" actId="26606"/>
          <ac:picMkLst>
            <pc:docMk/>
            <pc:sldMk cId="1083908341" sldId="312"/>
            <ac:picMk id="12" creationId="{68AB57AF-A55C-71F1-B726-0BAD6D2438D3}"/>
          </ac:picMkLst>
        </pc:picChg>
      </pc:sldChg>
      <pc:sldChg chg="modSp mod ord modClrScheme chgLayout">
        <pc:chgData name="McCabe, Michael J" userId="e369cc79-903b-4710-9a44-f8174ee8048f" providerId="ADAL" clId="{46242554-EEDF-48AD-A3CF-7E2A70D82610}" dt="2025-03-12T13:18:53.929" v="2039" actId="255"/>
        <pc:sldMkLst>
          <pc:docMk/>
          <pc:sldMk cId="2610092086" sldId="322"/>
        </pc:sldMkLst>
        <pc:spChg chg="mod">
          <ac:chgData name="McCabe, Michael J" userId="e369cc79-903b-4710-9a44-f8174ee8048f" providerId="ADAL" clId="{46242554-EEDF-48AD-A3CF-7E2A70D82610}" dt="2025-03-12T13:13:52.616" v="1891" actId="26606"/>
          <ac:spMkLst>
            <pc:docMk/>
            <pc:sldMk cId="2610092086" sldId="322"/>
            <ac:spMk id="2" creationId="{A7C0C8C9-EAC6-4452-97D3-6324F6C97100}"/>
          </ac:spMkLst>
        </pc:spChg>
      </pc:sldChg>
      <pc:sldChg chg="modSp add mod ord">
        <pc:chgData name="McCabe, Michael J" userId="e369cc79-903b-4710-9a44-f8174ee8048f" providerId="ADAL" clId="{46242554-EEDF-48AD-A3CF-7E2A70D82610}" dt="2025-03-11T23:33:32.930" v="142" actId="27636"/>
        <pc:sldMkLst>
          <pc:docMk/>
          <pc:sldMk cId="1183389887" sldId="323"/>
        </pc:sldMkLst>
        <pc:spChg chg="mod">
          <ac:chgData name="McCabe, Michael J" userId="e369cc79-903b-4710-9a44-f8174ee8048f" providerId="ADAL" clId="{46242554-EEDF-48AD-A3CF-7E2A70D82610}" dt="2025-03-11T23:33:32.930" v="142" actId="27636"/>
          <ac:spMkLst>
            <pc:docMk/>
            <pc:sldMk cId="1183389887" sldId="323"/>
            <ac:spMk id="2" creationId="{F4829A0F-5A5E-3D8E-78B2-F28857700804}"/>
          </ac:spMkLst>
        </pc:spChg>
      </pc:sldChg>
      <pc:sldChg chg="addSp delSp modSp new mod modNotesTx">
        <pc:chgData name="McCabe, Michael J" userId="e369cc79-903b-4710-9a44-f8174ee8048f" providerId="ADAL" clId="{46242554-EEDF-48AD-A3CF-7E2A70D82610}" dt="2025-03-12T13:11:15.718" v="1868" actId="20577"/>
        <pc:sldMkLst>
          <pc:docMk/>
          <pc:sldMk cId="3014218076" sldId="324"/>
        </pc:sldMkLst>
        <pc:spChg chg="mod">
          <ac:chgData name="McCabe, Michael J" userId="e369cc79-903b-4710-9a44-f8174ee8048f" providerId="ADAL" clId="{46242554-EEDF-48AD-A3CF-7E2A70D82610}" dt="2025-03-11T23:36:59.190" v="171" actId="20577"/>
          <ac:spMkLst>
            <pc:docMk/>
            <pc:sldMk cId="3014218076" sldId="324"/>
            <ac:spMk id="2" creationId="{C6DCE083-5C14-2FAD-9242-9C782A9221FC}"/>
          </ac:spMkLst>
        </pc:spChg>
        <pc:spChg chg="mod">
          <ac:chgData name="McCabe, Michael J" userId="e369cc79-903b-4710-9a44-f8174ee8048f" providerId="ADAL" clId="{46242554-EEDF-48AD-A3CF-7E2A70D82610}" dt="2025-03-12T13:11:15.718" v="1868" actId="20577"/>
          <ac:spMkLst>
            <pc:docMk/>
            <pc:sldMk cId="3014218076" sldId="324"/>
            <ac:spMk id="3" creationId="{7234D9C4-9FD5-3B0B-096B-35B42830B7D7}"/>
          </ac:spMkLst>
        </pc:spChg>
        <pc:picChg chg="add mod">
          <ac:chgData name="McCabe, Michael J" userId="e369cc79-903b-4710-9a44-f8174ee8048f" providerId="ADAL" clId="{46242554-EEDF-48AD-A3CF-7E2A70D82610}" dt="2025-03-11T23:42:48.277" v="211"/>
          <ac:picMkLst>
            <pc:docMk/>
            <pc:sldMk cId="3014218076" sldId="324"/>
            <ac:picMk id="5" creationId="{C1442BD8-6B9B-B96E-29A9-A05C0D7D8021}"/>
          </ac:picMkLst>
        </pc:picChg>
      </pc:sldChg>
      <pc:sldChg chg="addSp delSp modSp new mod">
        <pc:chgData name="McCabe, Michael J" userId="e369cc79-903b-4710-9a44-f8174ee8048f" providerId="ADAL" clId="{46242554-EEDF-48AD-A3CF-7E2A70D82610}" dt="2025-03-11T23:42:17.312" v="210" actId="1076"/>
        <pc:sldMkLst>
          <pc:docMk/>
          <pc:sldMk cId="112244931" sldId="325"/>
        </pc:sldMkLst>
      </pc:sldChg>
      <pc:sldChg chg="addSp delSp modSp new mod">
        <pc:chgData name="McCabe, Michael J" userId="e369cc79-903b-4710-9a44-f8174ee8048f" providerId="ADAL" clId="{46242554-EEDF-48AD-A3CF-7E2A70D82610}" dt="2025-03-12T13:10:41.906" v="1844" actId="20577"/>
        <pc:sldMkLst>
          <pc:docMk/>
          <pc:sldMk cId="3232355030" sldId="326"/>
        </pc:sldMkLst>
        <pc:spChg chg="mod">
          <ac:chgData name="McCabe, Michael J" userId="e369cc79-903b-4710-9a44-f8174ee8048f" providerId="ADAL" clId="{46242554-EEDF-48AD-A3CF-7E2A70D82610}" dt="2025-03-11T23:51:14.936" v="505" actId="20577"/>
          <ac:spMkLst>
            <pc:docMk/>
            <pc:sldMk cId="3232355030" sldId="326"/>
            <ac:spMk id="2" creationId="{38B943DF-DD84-B665-ACD2-FFAFF58FCAC2}"/>
          </ac:spMkLst>
        </pc:spChg>
        <pc:spChg chg="mod">
          <ac:chgData name="McCabe, Michael J" userId="e369cc79-903b-4710-9a44-f8174ee8048f" providerId="ADAL" clId="{46242554-EEDF-48AD-A3CF-7E2A70D82610}" dt="2025-03-12T13:10:41.906" v="1844" actId="20577"/>
          <ac:spMkLst>
            <pc:docMk/>
            <pc:sldMk cId="3232355030" sldId="326"/>
            <ac:spMk id="3" creationId="{6EC412FA-B53F-A739-E3F4-E0D6B88354BE}"/>
          </ac:spMkLst>
        </pc:spChg>
      </pc:sldChg>
      <pc:sldChg chg="addSp delSp modSp new mod">
        <pc:chgData name="McCabe, Michael J" userId="e369cc79-903b-4710-9a44-f8174ee8048f" providerId="ADAL" clId="{46242554-EEDF-48AD-A3CF-7E2A70D82610}" dt="2025-03-12T13:10:20.835" v="1826" actId="20577"/>
        <pc:sldMkLst>
          <pc:docMk/>
          <pc:sldMk cId="4091078753" sldId="327"/>
        </pc:sldMkLst>
        <pc:spChg chg="mod">
          <ac:chgData name="McCabe, Michael J" userId="e369cc79-903b-4710-9a44-f8174ee8048f" providerId="ADAL" clId="{46242554-EEDF-48AD-A3CF-7E2A70D82610}" dt="2025-03-11T23:51:33.936" v="534" actId="20577"/>
          <ac:spMkLst>
            <pc:docMk/>
            <pc:sldMk cId="4091078753" sldId="327"/>
            <ac:spMk id="2" creationId="{4C1D935F-010B-233B-BA79-EEF1F9363D46}"/>
          </ac:spMkLst>
        </pc:spChg>
        <pc:spChg chg="mod">
          <ac:chgData name="McCabe, Michael J" userId="e369cc79-903b-4710-9a44-f8174ee8048f" providerId="ADAL" clId="{46242554-EEDF-48AD-A3CF-7E2A70D82610}" dt="2025-03-12T13:10:20.835" v="1826" actId="20577"/>
          <ac:spMkLst>
            <pc:docMk/>
            <pc:sldMk cId="4091078753" sldId="327"/>
            <ac:spMk id="3" creationId="{46B9786C-F55D-500E-E53D-D819E907D478}"/>
          </ac:spMkLst>
        </pc:spChg>
        <pc:picChg chg="add mod">
          <ac:chgData name="McCabe, Michael J" userId="e369cc79-903b-4710-9a44-f8174ee8048f" providerId="ADAL" clId="{46242554-EEDF-48AD-A3CF-7E2A70D82610}" dt="2025-03-11T23:43:22.775" v="216"/>
          <ac:picMkLst>
            <pc:docMk/>
            <pc:sldMk cId="4091078753" sldId="327"/>
            <ac:picMk id="5" creationId="{86C3A016-55DE-B966-64C2-ECC29A739F53}"/>
          </ac:picMkLst>
        </pc:picChg>
      </pc:sldChg>
      <pc:sldChg chg="addSp delSp modSp new mod">
        <pc:chgData name="McCabe, Michael J" userId="e369cc79-903b-4710-9a44-f8174ee8048f" providerId="ADAL" clId="{46242554-EEDF-48AD-A3CF-7E2A70D82610}" dt="2025-03-12T13:09:49.202" v="1802" actId="20577"/>
        <pc:sldMkLst>
          <pc:docMk/>
          <pc:sldMk cId="265367815" sldId="328"/>
        </pc:sldMkLst>
        <pc:spChg chg="mod">
          <ac:chgData name="McCabe, Michael J" userId="e369cc79-903b-4710-9a44-f8174ee8048f" providerId="ADAL" clId="{46242554-EEDF-48AD-A3CF-7E2A70D82610}" dt="2025-03-11T23:51:47.158" v="557" actId="20577"/>
          <ac:spMkLst>
            <pc:docMk/>
            <pc:sldMk cId="265367815" sldId="328"/>
            <ac:spMk id="2" creationId="{1204D7AD-4755-C78F-8CFB-7B3B13368A26}"/>
          </ac:spMkLst>
        </pc:spChg>
        <pc:spChg chg="mod">
          <ac:chgData name="McCabe, Michael J" userId="e369cc79-903b-4710-9a44-f8174ee8048f" providerId="ADAL" clId="{46242554-EEDF-48AD-A3CF-7E2A70D82610}" dt="2025-03-12T13:09:49.202" v="1802" actId="20577"/>
          <ac:spMkLst>
            <pc:docMk/>
            <pc:sldMk cId="265367815" sldId="328"/>
            <ac:spMk id="3" creationId="{631D8395-6A29-E86F-93B8-E3A4FAA6E2DB}"/>
          </ac:spMkLst>
        </pc:spChg>
        <pc:picChg chg="add mod">
          <ac:chgData name="McCabe, Michael J" userId="e369cc79-903b-4710-9a44-f8174ee8048f" providerId="ADAL" clId="{46242554-EEDF-48AD-A3CF-7E2A70D82610}" dt="2025-03-11T23:43:28.315" v="217"/>
          <ac:picMkLst>
            <pc:docMk/>
            <pc:sldMk cId="265367815" sldId="328"/>
            <ac:picMk id="5" creationId="{F5F02098-6348-B49B-FCB1-C371F96444D3}"/>
          </ac:picMkLst>
        </pc:picChg>
      </pc:sldChg>
      <pc:sldChg chg="modSp mod ord modClrScheme chgLayout">
        <pc:chgData name="McCabe, Michael J" userId="e369cc79-903b-4710-9a44-f8174ee8048f" providerId="ADAL" clId="{46242554-EEDF-48AD-A3CF-7E2A70D82610}" dt="2025-03-12T13:46:47.122" v="2354" actId="20577"/>
        <pc:sldMkLst>
          <pc:docMk/>
          <pc:sldMk cId="185493395" sldId="333"/>
        </pc:sldMkLst>
        <pc:spChg chg="mod">
          <ac:chgData name="McCabe, Michael J" userId="e369cc79-903b-4710-9a44-f8174ee8048f" providerId="ADAL" clId="{46242554-EEDF-48AD-A3CF-7E2A70D82610}" dt="2025-03-12T13:38:12.496" v="2277" actId="26606"/>
          <ac:spMkLst>
            <pc:docMk/>
            <pc:sldMk cId="185493395" sldId="333"/>
            <ac:spMk id="2" creationId="{91943896-0FA3-C728-0A2A-27E0995DC824}"/>
          </ac:spMkLst>
        </pc:spChg>
        <pc:spChg chg="mod ord">
          <ac:chgData name="McCabe, Michael J" userId="e369cc79-903b-4710-9a44-f8174ee8048f" providerId="ADAL" clId="{46242554-EEDF-48AD-A3CF-7E2A70D82610}" dt="2025-03-12T13:46:47.122" v="2354" actId="20577"/>
          <ac:spMkLst>
            <pc:docMk/>
            <pc:sldMk cId="185493395" sldId="333"/>
            <ac:spMk id="3" creationId="{BC6AF443-6ECB-E5E6-A486-A3530C5CC650}"/>
          </ac:spMkLst>
        </pc:spChg>
        <pc:picChg chg="mod">
          <ac:chgData name="McCabe, Michael J" userId="e369cc79-903b-4710-9a44-f8174ee8048f" providerId="ADAL" clId="{46242554-EEDF-48AD-A3CF-7E2A70D82610}" dt="2025-03-12T13:38:12.496" v="2277" actId="26606"/>
          <ac:picMkLst>
            <pc:docMk/>
            <pc:sldMk cId="185493395" sldId="333"/>
            <ac:picMk id="5" creationId="{1FF837AF-D978-409D-8C99-96190109A5B1}"/>
          </ac:picMkLst>
        </pc:picChg>
      </pc:sldChg>
      <pc:sldChg chg="addSp delSp modSp new mod modTransition modClrScheme chgLayout">
        <pc:chgData name="McCabe, Michael J" userId="e369cc79-903b-4710-9a44-f8174ee8048f" providerId="ADAL" clId="{46242554-EEDF-48AD-A3CF-7E2A70D82610}" dt="2025-03-12T13:13:04.940" v="1890"/>
        <pc:sldMkLst>
          <pc:docMk/>
          <pc:sldMk cId="3727913206" sldId="334"/>
        </pc:sldMkLst>
      </pc:sldChg>
      <pc:sldChg chg="addSp delSp modSp new mod modTransition modClrScheme chgLayout">
        <pc:chgData name="McCabe, Michael J" userId="e369cc79-903b-4710-9a44-f8174ee8048f" providerId="ADAL" clId="{46242554-EEDF-48AD-A3CF-7E2A70D82610}" dt="2025-03-12T13:07:06.609" v="1565"/>
        <pc:sldMkLst>
          <pc:docMk/>
          <pc:sldMk cId="2551234609" sldId="335"/>
        </pc:sldMkLst>
      </pc:sldChg>
      <pc:sldChg chg="addSp delSp modSp new mod ord modTransition modClrScheme chgLayout">
        <pc:chgData name="McCabe, Michael J" userId="e369cc79-903b-4710-9a44-f8174ee8048f" providerId="ADAL" clId="{46242554-EEDF-48AD-A3CF-7E2A70D82610}" dt="2025-03-12T13:12:50.413" v="1884"/>
        <pc:sldMkLst>
          <pc:docMk/>
          <pc:sldMk cId="2004739798" sldId="336"/>
        </pc:sldMkLst>
      </pc:sldChg>
      <pc:sldChg chg="modSp new mod">
        <pc:chgData name="McCabe, Michael J" userId="e369cc79-903b-4710-9a44-f8174ee8048f" providerId="ADAL" clId="{46242554-EEDF-48AD-A3CF-7E2A70D82610}" dt="2025-03-12T13:16:04.653" v="1951" actId="20577"/>
        <pc:sldMkLst>
          <pc:docMk/>
          <pc:sldMk cId="1590664169" sldId="337"/>
        </pc:sldMkLst>
        <pc:spChg chg="mod">
          <ac:chgData name="McCabe, Michael J" userId="e369cc79-903b-4710-9a44-f8174ee8048f" providerId="ADAL" clId="{46242554-EEDF-48AD-A3CF-7E2A70D82610}" dt="2025-03-12T13:16:04.653" v="1951" actId="20577"/>
          <ac:spMkLst>
            <pc:docMk/>
            <pc:sldMk cId="1590664169" sldId="337"/>
            <ac:spMk id="2" creationId="{9C9BCDD1-AE0C-C7FD-AF6F-8280F0B559BD}"/>
          </ac:spMkLst>
        </pc:spChg>
      </pc:sldChg>
      <pc:sldChg chg="modSp add mod">
        <pc:chgData name="McCabe, Michael J" userId="e369cc79-903b-4710-9a44-f8174ee8048f" providerId="ADAL" clId="{46242554-EEDF-48AD-A3CF-7E2A70D82610}" dt="2025-03-12T13:21:40.096" v="2066" actId="20577"/>
        <pc:sldMkLst>
          <pc:docMk/>
          <pc:sldMk cId="2194394992" sldId="338"/>
        </pc:sldMkLst>
        <pc:spChg chg="mod">
          <ac:chgData name="McCabe, Michael J" userId="e369cc79-903b-4710-9a44-f8174ee8048f" providerId="ADAL" clId="{46242554-EEDF-48AD-A3CF-7E2A70D82610}" dt="2025-03-12T13:21:40.096" v="2066" actId="20577"/>
          <ac:spMkLst>
            <pc:docMk/>
            <pc:sldMk cId="2194394992" sldId="338"/>
            <ac:spMk id="2" creationId="{19425AE7-CB6F-CBB0-2E9A-D5B9D38BEE5B}"/>
          </ac:spMkLst>
        </pc:spChg>
      </pc:sldChg>
      <pc:sldChg chg="modSp add mod">
        <pc:chgData name="McCabe, Michael J" userId="e369cc79-903b-4710-9a44-f8174ee8048f" providerId="ADAL" clId="{46242554-EEDF-48AD-A3CF-7E2A70D82610}" dt="2025-03-12T13:21:54.162" v="2100" actId="20577"/>
        <pc:sldMkLst>
          <pc:docMk/>
          <pc:sldMk cId="3831612625" sldId="339"/>
        </pc:sldMkLst>
        <pc:spChg chg="mod">
          <ac:chgData name="McCabe, Michael J" userId="e369cc79-903b-4710-9a44-f8174ee8048f" providerId="ADAL" clId="{46242554-EEDF-48AD-A3CF-7E2A70D82610}" dt="2025-03-12T13:21:54.162" v="2100" actId="20577"/>
          <ac:spMkLst>
            <pc:docMk/>
            <pc:sldMk cId="3831612625" sldId="339"/>
            <ac:spMk id="2" creationId="{95E2600C-FB32-4BF0-8AEC-7BC0E732CDF8}"/>
          </ac:spMkLst>
        </pc:spChg>
      </pc:sldChg>
      <pc:sldChg chg="modSp add mod">
        <pc:chgData name="McCabe, Michael J" userId="e369cc79-903b-4710-9a44-f8174ee8048f" providerId="ADAL" clId="{46242554-EEDF-48AD-A3CF-7E2A70D82610}" dt="2025-03-12T13:22:09.645" v="2123" actId="20577"/>
        <pc:sldMkLst>
          <pc:docMk/>
          <pc:sldMk cId="652196457" sldId="340"/>
        </pc:sldMkLst>
        <pc:spChg chg="mod">
          <ac:chgData name="McCabe, Michael J" userId="e369cc79-903b-4710-9a44-f8174ee8048f" providerId="ADAL" clId="{46242554-EEDF-48AD-A3CF-7E2A70D82610}" dt="2025-03-12T13:22:09.645" v="2123" actId="20577"/>
          <ac:spMkLst>
            <pc:docMk/>
            <pc:sldMk cId="652196457" sldId="340"/>
            <ac:spMk id="2" creationId="{3853CADF-F376-A39E-B522-8DBDD7695CF7}"/>
          </ac:spMkLst>
        </pc:spChg>
      </pc:sldChg>
      <pc:sldChg chg="new del">
        <pc:chgData name="McCabe, Michael J" userId="e369cc79-903b-4710-9a44-f8174ee8048f" providerId="ADAL" clId="{46242554-EEDF-48AD-A3CF-7E2A70D82610}" dt="2025-03-12T13:20:49.182" v="2044" actId="680"/>
        <pc:sldMkLst>
          <pc:docMk/>
          <pc:sldMk cId="11386492" sldId="341"/>
        </pc:sldMkLst>
      </pc:sldChg>
      <pc:sldChg chg="new del">
        <pc:chgData name="McCabe, Michael J" userId="e369cc79-903b-4710-9a44-f8174ee8048f" providerId="ADAL" clId="{46242554-EEDF-48AD-A3CF-7E2A70D82610}" dt="2025-03-12T13:24:14.756" v="2140" actId="680"/>
        <pc:sldMkLst>
          <pc:docMk/>
          <pc:sldMk cId="306816718" sldId="341"/>
        </pc:sldMkLst>
      </pc:sldChg>
      <pc:sldChg chg="addSp delSp modSp new del mod modClrScheme chgLayout">
        <pc:chgData name="McCabe, Michael J" userId="e369cc79-903b-4710-9a44-f8174ee8048f" providerId="ADAL" clId="{46242554-EEDF-48AD-A3CF-7E2A70D82610}" dt="2025-03-12T13:24:10.266" v="2138" actId="47"/>
        <pc:sldMkLst>
          <pc:docMk/>
          <pc:sldMk cId="3353521227" sldId="341"/>
        </pc:sldMkLst>
      </pc:sldChg>
      <pc:sldChg chg="addSp modSp new mod">
        <pc:chgData name="McCabe, Michael J" userId="e369cc79-903b-4710-9a44-f8174ee8048f" providerId="ADAL" clId="{46242554-EEDF-48AD-A3CF-7E2A70D82610}" dt="2025-03-12T13:44:42.939" v="2324" actId="12789"/>
        <pc:sldMkLst>
          <pc:docMk/>
          <pc:sldMk cId="3769097604" sldId="341"/>
        </pc:sldMkLst>
        <pc:spChg chg="mod">
          <ac:chgData name="McCabe, Michael J" userId="e369cc79-903b-4710-9a44-f8174ee8048f" providerId="ADAL" clId="{46242554-EEDF-48AD-A3CF-7E2A70D82610}" dt="2025-03-12T13:24:56.626" v="2147" actId="20577"/>
          <ac:spMkLst>
            <pc:docMk/>
            <pc:sldMk cId="3769097604" sldId="341"/>
            <ac:spMk id="2" creationId="{730A50A5-6239-A182-80B6-1C54F038676C}"/>
          </ac:spMkLst>
        </pc:spChg>
        <pc:picChg chg="add mod">
          <ac:chgData name="McCabe, Michael J" userId="e369cc79-903b-4710-9a44-f8174ee8048f" providerId="ADAL" clId="{46242554-EEDF-48AD-A3CF-7E2A70D82610}" dt="2025-03-12T13:44:42.939" v="2324" actId="12789"/>
          <ac:picMkLst>
            <pc:docMk/>
            <pc:sldMk cId="3769097604" sldId="341"/>
            <ac:picMk id="5" creationId="{4EC3C933-BA0E-E859-C59E-12613C1F5F6A}"/>
          </ac:picMkLst>
        </pc:picChg>
        <pc:picChg chg="add mod">
          <ac:chgData name="McCabe, Michael J" userId="e369cc79-903b-4710-9a44-f8174ee8048f" providerId="ADAL" clId="{46242554-EEDF-48AD-A3CF-7E2A70D82610}" dt="2025-03-12T13:43:41.060" v="2319" actId="12789"/>
          <ac:picMkLst>
            <pc:docMk/>
            <pc:sldMk cId="3769097604" sldId="341"/>
            <ac:picMk id="2050" creationId="{08FFB8BE-F99B-8A25-0314-322023499C59}"/>
          </ac:picMkLst>
        </pc:picChg>
        <pc:picChg chg="add mod">
          <ac:chgData name="McCabe, Michael J" userId="e369cc79-903b-4710-9a44-f8174ee8048f" providerId="ADAL" clId="{46242554-EEDF-48AD-A3CF-7E2A70D82610}" dt="2025-03-12T13:43:53.775" v="2320" actId="12789"/>
          <ac:picMkLst>
            <pc:docMk/>
            <pc:sldMk cId="3769097604" sldId="341"/>
            <ac:picMk id="2052" creationId="{27E33E6E-82DB-E74D-8F4C-6B2C498A7ED4}"/>
          </ac:picMkLst>
        </pc:picChg>
      </pc:sldChg>
      <pc:sldChg chg="addSp delSp modSp new del mod">
        <pc:chgData name="McCabe, Michael J" userId="e369cc79-903b-4710-9a44-f8174ee8048f" providerId="ADAL" clId="{46242554-EEDF-48AD-A3CF-7E2A70D82610}" dt="2025-03-12T13:46:31.776" v="2346" actId="47"/>
        <pc:sldMkLst>
          <pc:docMk/>
          <pc:sldMk cId="1243148526" sldId="342"/>
        </pc:sldMkLst>
      </pc:sldChg>
      <pc:sldChg chg="addSp delSp modSp new mod modClrScheme chgLayout">
        <pc:chgData name="McCabe, Michael J" userId="e369cc79-903b-4710-9a44-f8174ee8048f" providerId="ADAL" clId="{46242554-EEDF-48AD-A3CF-7E2A70D82610}" dt="2025-03-12T13:47:51.941" v="2368" actId="26606"/>
        <pc:sldMkLst>
          <pc:docMk/>
          <pc:sldMk cId="2759341754" sldId="343"/>
        </pc:sldMkLst>
      </pc:sldChg>
      <pc:sldChg chg="addSp delSp modSp new mod">
        <pc:chgData name="McCabe, Michael J" userId="e369cc79-903b-4710-9a44-f8174ee8048f" providerId="ADAL" clId="{46242554-EEDF-48AD-A3CF-7E2A70D82610}" dt="2025-03-12T13:48:39.943" v="2378" actId="1076"/>
        <pc:sldMkLst>
          <pc:docMk/>
          <pc:sldMk cId="2740237203" sldId="344"/>
        </pc:sldMkLst>
      </pc:sldChg>
      <pc:sldChg chg="addSp delSp modSp new mod">
        <pc:chgData name="McCabe, Michael J" userId="e369cc79-903b-4710-9a44-f8174ee8048f" providerId="ADAL" clId="{46242554-EEDF-48AD-A3CF-7E2A70D82610}" dt="2025-03-12T13:50:30.547" v="2394" actId="1076"/>
        <pc:sldMkLst>
          <pc:docMk/>
          <pc:sldMk cId="2962714356" sldId="345"/>
        </pc:sldMkLst>
      </pc:sldChg>
      <pc:sldChg chg="addSp delSp modSp new mod">
        <pc:chgData name="McCabe, Michael J" userId="e369cc79-903b-4710-9a44-f8174ee8048f" providerId="ADAL" clId="{46242554-EEDF-48AD-A3CF-7E2A70D82610}" dt="2025-03-12T13:51:30.037" v="2403" actId="478"/>
        <pc:sldMkLst>
          <pc:docMk/>
          <pc:sldMk cId="1627576715" sldId="346"/>
        </pc:sldMkLst>
      </pc:sldChg>
      <pc:sldChg chg="addSp delSp modSp add mod">
        <pc:chgData name="McCabe, Michael J" userId="e369cc79-903b-4710-9a44-f8174ee8048f" providerId="ADAL" clId="{46242554-EEDF-48AD-A3CF-7E2A70D82610}" dt="2025-03-12T13:46:39.084" v="2353" actId="20577"/>
        <pc:sldMkLst>
          <pc:docMk/>
          <pc:sldMk cId="2873267346" sldId="348"/>
        </pc:sldMkLst>
      </pc:sldChg>
      <pc:sldChg chg="addSp delSp modSp new mod modClrScheme chgLayout">
        <pc:chgData name="McCabe, Michael J" userId="e369cc79-903b-4710-9a44-f8174ee8048f" providerId="ADAL" clId="{46242554-EEDF-48AD-A3CF-7E2A70D82610}" dt="2025-03-12T13:53:05.181" v="2415" actId="478"/>
        <pc:sldMkLst>
          <pc:docMk/>
          <pc:sldMk cId="2585145566" sldId="350"/>
        </pc:sldMkLst>
      </pc:sldChg>
      <pc:sldChg chg="addSp modSp new mod modClrScheme chgLayout">
        <pc:chgData name="McCabe, Michael J" userId="e369cc79-903b-4710-9a44-f8174ee8048f" providerId="ADAL" clId="{46242554-EEDF-48AD-A3CF-7E2A70D82610}" dt="2025-03-12T14:02:11.242" v="2459" actId="26606"/>
        <pc:sldMkLst>
          <pc:docMk/>
          <pc:sldMk cId="362004595" sldId="351"/>
        </pc:sldMkLst>
      </pc:sldChg>
      <pc:sldChg chg="addSp modSp new mod modClrScheme chgLayout">
        <pc:chgData name="McCabe, Michael J" userId="e369cc79-903b-4710-9a44-f8174ee8048f" providerId="ADAL" clId="{46242554-EEDF-48AD-A3CF-7E2A70D82610}" dt="2025-03-12T13:59:05.288" v="2452" actId="26606"/>
        <pc:sldMkLst>
          <pc:docMk/>
          <pc:sldMk cId="3338297138" sldId="352"/>
        </pc:sldMkLst>
      </pc:sldChg>
      <pc:sldChg chg="addSp modSp new mod">
        <pc:chgData name="McCabe, Michael J" userId="e369cc79-903b-4710-9a44-f8174ee8048f" providerId="ADAL" clId="{46242554-EEDF-48AD-A3CF-7E2A70D82610}" dt="2025-03-12T14:08:12.027" v="2562" actId="1076"/>
        <pc:sldMkLst>
          <pc:docMk/>
          <pc:sldMk cId="1138372337" sldId="353"/>
        </pc:sldMkLst>
        <pc:picChg chg="add mod">
          <ac:chgData name="McCabe, Michael J" userId="e369cc79-903b-4710-9a44-f8174ee8048f" providerId="ADAL" clId="{46242554-EEDF-48AD-A3CF-7E2A70D82610}" dt="2025-03-12T14:08:12.027" v="2562" actId="1076"/>
          <ac:picMkLst>
            <pc:docMk/>
            <pc:sldMk cId="1138372337" sldId="353"/>
            <ac:picMk id="2" creationId="{8F750351-0017-C7B2-7288-33941E960439}"/>
          </ac:picMkLst>
        </pc:picChg>
        <pc:picChg chg="add mod">
          <ac:chgData name="McCabe, Michael J" userId="e369cc79-903b-4710-9a44-f8174ee8048f" providerId="ADAL" clId="{46242554-EEDF-48AD-A3CF-7E2A70D82610}" dt="2025-03-12T14:08:09.129" v="2561" actId="1076"/>
          <ac:picMkLst>
            <pc:docMk/>
            <pc:sldMk cId="1138372337" sldId="353"/>
            <ac:picMk id="4" creationId="{DC6679A6-1883-9F03-45BB-6C6D14C3C13C}"/>
          </ac:picMkLst>
        </pc:picChg>
      </pc:sldChg>
      <pc:sldChg chg="modSp add mod">
        <pc:chgData name="McCabe, Michael J" userId="e369cc79-903b-4710-9a44-f8174ee8048f" providerId="ADAL" clId="{46242554-EEDF-48AD-A3CF-7E2A70D82610}" dt="2025-03-12T14:14:54.904" v="2715" actId="20577"/>
        <pc:sldMkLst>
          <pc:docMk/>
          <pc:sldMk cId="1065696749" sldId="355"/>
        </pc:sldMkLst>
        <pc:spChg chg="mod">
          <ac:chgData name="McCabe, Michael J" userId="e369cc79-903b-4710-9a44-f8174ee8048f" providerId="ADAL" clId="{46242554-EEDF-48AD-A3CF-7E2A70D82610}" dt="2025-03-12T14:13:47.168" v="2579" actId="20577"/>
          <ac:spMkLst>
            <pc:docMk/>
            <pc:sldMk cId="1065696749" sldId="355"/>
            <ac:spMk id="2" creationId="{8D2F1C53-0CE7-2865-EB6C-BDCC6F89916F}"/>
          </ac:spMkLst>
        </pc:spChg>
        <pc:spChg chg="mod">
          <ac:chgData name="McCabe, Michael J" userId="e369cc79-903b-4710-9a44-f8174ee8048f" providerId="ADAL" clId="{46242554-EEDF-48AD-A3CF-7E2A70D82610}" dt="2025-03-12T14:14:54.904" v="2715" actId="20577"/>
          <ac:spMkLst>
            <pc:docMk/>
            <pc:sldMk cId="1065696749" sldId="355"/>
            <ac:spMk id="4" creationId="{A4A15C58-82F5-3D04-AD7F-9C306873A64B}"/>
          </ac:spMkLst>
        </pc:spChg>
      </pc:sldChg>
    </pc:docChg>
  </pc:docChgLst>
  <pc:docChgLst>
    <pc:chgData name="McCabe, Michael J" userId="S::mmccabe31@gatech.edu::e369cc79-903b-4710-9a44-f8174ee8048f" providerId="AD" clId="Web-{F83DEBFB-2C39-40D6-BD4D-3D5BC021279A}"/>
    <pc:docChg chg="addSld delSld modSld">
      <pc:chgData name="McCabe, Michael J" userId="S::mmccabe31@gatech.edu::e369cc79-903b-4710-9a44-f8174ee8048f" providerId="AD" clId="Web-{F83DEBFB-2C39-40D6-BD4D-3D5BC021279A}" dt="2025-03-05T19:20:36.818" v="167" actId="20577"/>
      <pc:docMkLst>
        <pc:docMk/>
      </pc:docMkLst>
      <pc:sldChg chg="new del">
        <pc:chgData name="McCabe, Michael J" userId="S::mmccabe31@gatech.edu::e369cc79-903b-4710-9a44-f8174ee8048f" providerId="AD" clId="Web-{F83DEBFB-2C39-40D6-BD4D-3D5BC021279A}" dt="2025-03-05T19:11:50.507" v="17"/>
        <pc:sldMkLst>
          <pc:docMk/>
          <pc:sldMk cId="795344620" sldId="308"/>
        </pc:sldMkLst>
      </pc:sldChg>
      <pc:sldChg chg="modSp new">
        <pc:chgData name="McCabe, Michael J" userId="S::mmccabe31@gatech.edu::e369cc79-903b-4710-9a44-f8174ee8048f" providerId="AD" clId="Web-{F83DEBFB-2C39-40D6-BD4D-3D5BC021279A}" dt="2025-03-05T19:18:33.721" v="37" actId="20577"/>
        <pc:sldMkLst>
          <pc:docMk/>
          <pc:sldMk cId="1230501209" sldId="308"/>
        </pc:sldMkLst>
      </pc:sldChg>
      <pc:sldChg chg="modSp new">
        <pc:chgData name="McCabe, Michael J" userId="S::mmccabe31@gatech.edu::e369cc79-903b-4710-9a44-f8174ee8048f" providerId="AD" clId="Web-{F83DEBFB-2C39-40D6-BD4D-3D5BC021279A}" dt="2025-03-05T19:19:02.519" v="61" actId="20577"/>
        <pc:sldMkLst>
          <pc:docMk/>
          <pc:sldMk cId="1488322431" sldId="309"/>
        </pc:sldMkLst>
        <pc:spChg chg="mod">
          <ac:chgData name="McCabe, Michael J" userId="S::mmccabe31@gatech.edu::e369cc79-903b-4710-9a44-f8174ee8048f" providerId="AD" clId="Web-{F83DEBFB-2C39-40D6-BD4D-3D5BC021279A}" dt="2025-03-05T19:19:02.519" v="61" actId="20577"/>
          <ac:spMkLst>
            <pc:docMk/>
            <pc:sldMk cId="1488322431" sldId="309"/>
            <ac:spMk id="2" creationId="{48920F31-E065-394C-F414-D9A216E9F16D}"/>
          </ac:spMkLst>
        </pc:spChg>
      </pc:sldChg>
      <pc:sldChg chg="del">
        <pc:chgData name="McCabe, Michael J" userId="S::mmccabe31@gatech.edu::e369cc79-903b-4710-9a44-f8174ee8048f" providerId="AD" clId="Web-{F83DEBFB-2C39-40D6-BD4D-3D5BC021279A}" dt="2025-03-05T19:11:29.350" v="15"/>
        <pc:sldMkLst>
          <pc:docMk/>
          <pc:sldMk cId="2192668586" sldId="309"/>
        </pc:sldMkLst>
      </pc:sldChg>
      <pc:sldChg chg="modSp new">
        <pc:chgData name="McCabe, Michael J" userId="S::mmccabe31@gatech.edu::e369cc79-903b-4710-9a44-f8174ee8048f" providerId="AD" clId="Web-{F83DEBFB-2C39-40D6-BD4D-3D5BC021279A}" dt="2025-03-05T19:20:02.239" v="122" actId="20577"/>
        <pc:sldMkLst>
          <pc:docMk/>
          <pc:sldMk cId="2504335685" sldId="310"/>
        </pc:sldMkLst>
        <pc:spChg chg="mod">
          <ac:chgData name="McCabe, Michael J" userId="S::mmccabe31@gatech.edu::e369cc79-903b-4710-9a44-f8174ee8048f" providerId="AD" clId="Web-{F83DEBFB-2C39-40D6-BD4D-3D5BC021279A}" dt="2025-03-05T19:20:02.239" v="122" actId="20577"/>
          <ac:spMkLst>
            <pc:docMk/>
            <pc:sldMk cId="2504335685" sldId="310"/>
            <ac:spMk id="2" creationId="{E50C7D21-213C-1955-027E-18DF0ABB63C3}"/>
          </ac:spMkLst>
        </pc:spChg>
      </pc:sldChg>
      <pc:sldChg chg="del">
        <pc:chgData name="McCabe, Michael J" userId="S::mmccabe31@gatech.edu::e369cc79-903b-4710-9a44-f8174ee8048f" providerId="AD" clId="Web-{F83DEBFB-2C39-40D6-BD4D-3D5BC021279A}" dt="2025-03-05T19:11:16.662" v="5"/>
        <pc:sldMkLst>
          <pc:docMk/>
          <pc:sldMk cId="3732852110" sldId="310"/>
        </pc:sldMkLst>
      </pc:sldChg>
      <pc:sldChg chg="del">
        <pc:chgData name="McCabe, Michael J" userId="S::mmccabe31@gatech.edu::e369cc79-903b-4710-9a44-f8174ee8048f" providerId="AD" clId="Web-{F83DEBFB-2C39-40D6-BD4D-3D5BC021279A}" dt="2025-03-05T19:11:19.084" v="9"/>
        <pc:sldMkLst>
          <pc:docMk/>
          <pc:sldMk cId="571351434" sldId="311"/>
        </pc:sldMkLst>
      </pc:sldChg>
      <pc:sldChg chg="modSp new">
        <pc:chgData name="McCabe, Michael J" userId="S::mmccabe31@gatech.edu::e369cc79-903b-4710-9a44-f8174ee8048f" providerId="AD" clId="Web-{F83DEBFB-2C39-40D6-BD4D-3D5BC021279A}" dt="2025-03-05T19:20:22.146" v="144" actId="20577"/>
        <pc:sldMkLst>
          <pc:docMk/>
          <pc:sldMk cId="928849062" sldId="311"/>
        </pc:sldMkLst>
      </pc:sldChg>
      <pc:sldChg chg="modSp new">
        <pc:chgData name="McCabe, Michael J" userId="S::mmccabe31@gatech.edu::e369cc79-903b-4710-9a44-f8174ee8048f" providerId="AD" clId="Web-{F83DEBFB-2C39-40D6-BD4D-3D5BC021279A}" dt="2025-03-05T19:20:36.818" v="167" actId="20577"/>
        <pc:sldMkLst>
          <pc:docMk/>
          <pc:sldMk cId="1083908341" sldId="312"/>
        </pc:sldMkLst>
        <pc:spChg chg="mod">
          <ac:chgData name="McCabe, Michael J" userId="S::mmccabe31@gatech.edu::e369cc79-903b-4710-9a44-f8174ee8048f" providerId="AD" clId="Web-{F83DEBFB-2C39-40D6-BD4D-3D5BC021279A}" dt="2025-03-05T19:20:36.818" v="167" actId="20577"/>
          <ac:spMkLst>
            <pc:docMk/>
            <pc:sldMk cId="1083908341" sldId="312"/>
            <ac:spMk id="2" creationId="{C59E3417-0A17-0E8D-D85E-B0178C2F71E1}"/>
          </ac:spMkLst>
        </pc:spChg>
      </pc:sldChg>
      <pc:sldChg chg="del">
        <pc:chgData name="McCabe, Michael J" userId="S::mmccabe31@gatech.edu::e369cc79-903b-4710-9a44-f8174ee8048f" providerId="AD" clId="Web-{F83DEBFB-2C39-40D6-BD4D-3D5BC021279A}" dt="2025-03-05T19:11:19.287" v="10"/>
        <pc:sldMkLst>
          <pc:docMk/>
          <pc:sldMk cId="1343968153" sldId="312"/>
        </pc:sldMkLst>
      </pc:sldChg>
      <pc:sldChg chg="del">
        <pc:chgData name="McCabe, Michael J" userId="S::mmccabe31@gatech.edu::e369cc79-903b-4710-9a44-f8174ee8048f" providerId="AD" clId="Web-{F83DEBFB-2C39-40D6-BD4D-3D5BC021279A}" dt="2025-03-05T19:11:12.474" v="0"/>
        <pc:sldMkLst>
          <pc:docMk/>
          <pc:sldMk cId="1183389887" sldId="313"/>
        </pc:sldMkLst>
      </pc:sldChg>
      <pc:sldChg chg="del">
        <pc:chgData name="McCabe, Michael J" userId="S::mmccabe31@gatech.edu::e369cc79-903b-4710-9a44-f8174ee8048f" providerId="AD" clId="Web-{F83DEBFB-2C39-40D6-BD4D-3D5BC021279A}" dt="2025-03-05T19:11:13.568" v="1"/>
        <pc:sldMkLst>
          <pc:docMk/>
          <pc:sldMk cId="3817141749" sldId="314"/>
        </pc:sldMkLst>
      </pc:sldChg>
      <pc:sldChg chg="del">
        <pc:chgData name="McCabe, Michael J" userId="S::mmccabe31@gatech.edu::e369cc79-903b-4710-9a44-f8174ee8048f" providerId="AD" clId="Web-{F83DEBFB-2C39-40D6-BD4D-3D5BC021279A}" dt="2025-03-05T19:11:23.803" v="11"/>
        <pc:sldMkLst>
          <pc:docMk/>
          <pc:sldMk cId="1469846589" sldId="315"/>
        </pc:sldMkLst>
      </pc:sldChg>
      <pc:sldChg chg="del">
        <pc:chgData name="McCabe, Michael J" userId="S::mmccabe31@gatech.edu::e369cc79-903b-4710-9a44-f8174ee8048f" providerId="AD" clId="Web-{F83DEBFB-2C39-40D6-BD4D-3D5BC021279A}" dt="2025-03-05T19:11:14.349" v="2"/>
        <pc:sldMkLst>
          <pc:docMk/>
          <pc:sldMk cId="3849291746" sldId="317"/>
        </pc:sldMkLst>
      </pc:sldChg>
      <pc:sldChg chg="del">
        <pc:chgData name="McCabe, Michael J" userId="S::mmccabe31@gatech.edu::e369cc79-903b-4710-9a44-f8174ee8048f" providerId="AD" clId="Web-{F83DEBFB-2C39-40D6-BD4D-3D5BC021279A}" dt="2025-03-05T19:11:16.865" v="6"/>
        <pc:sldMkLst>
          <pc:docMk/>
          <pc:sldMk cId="850623875" sldId="318"/>
        </pc:sldMkLst>
      </pc:sldChg>
      <pc:sldChg chg="del">
        <pc:chgData name="McCabe, Michael J" userId="S::mmccabe31@gatech.edu::e369cc79-903b-4710-9a44-f8174ee8048f" providerId="AD" clId="Web-{F83DEBFB-2C39-40D6-BD4D-3D5BC021279A}" dt="2025-03-05T19:11:17.537" v="7"/>
        <pc:sldMkLst>
          <pc:docMk/>
          <pc:sldMk cId="2751159494" sldId="319"/>
        </pc:sldMkLst>
      </pc:sldChg>
      <pc:sldChg chg="del">
        <pc:chgData name="McCabe, Michael J" userId="S::mmccabe31@gatech.edu::e369cc79-903b-4710-9a44-f8174ee8048f" providerId="AD" clId="Web-{F83DEBFB-2C39-40D6-BD4D-3D5BC021279A}" dt="2025-03-05T19:11:18.319" v="8"/>
        <pc:sldMkLst>
          <pc:docMk/>
          <pc:sldMk cId="738339159" sldId="320"/>
        </pc:sldMkLst>
      </pc:sldChg>
      <pc:sldChg chg="del">
        <pc:chgData name="McCabe, Michael J" userId="S::mmccabe31@gatech.edu::e369cc79-903b-4710-9a44-f8174ee8048f" providerId="AD" clId="Web-{F83DEBFB-2C39-40D6-BD4D-3D5BC021279A}" dt="2025-03-05T19:11:26.256" v="12"/>
        <pc:sldMkLst>
          <pc:docMk/>
          <pc:sldMk cId="3158031088" sldId="321"/>
        </pc:sldMkLst>
      </pc:sldChg>
      <pc:sldChg chg="del">
        <pc:chgData name="McCabe, Michael J" userId="S::mmccabe31@gatech.edu::e369cc79-903b-4710-9a44-f8174ee8048f" providerId="AD" clId="Web-{F83DEBFB-2C39-40D6-BD4D-3D5BC021279A}" dt="2025-03-05T19:11:27.428" v="13"/>
        <pc:sldMkLst>
          <pc:docMk/>
          <pc:sldMk cId="2816022532" sldId="323"/>
        </pc:sldMkLst>
      </pc:sldChg>
      <pc:sldChg chg="del">
        <pc:chgData name="McCabe, Michael J" userId="S::mmccabe31@gatech.edu::e369cc79-903b-4710-9a44-f8174ee8048f" providerId="AD" clId="Web-{F83DEBFB-2C39-40D6-BD4D-3D5BC021279A}" dt="2025-03-05T19:11:28.740" v="14"/>
        <pc:sldMkLst>
          <pc:docMk/>
          <pc:sldMk cId="3854196945" sldId="324"/>
        </pc:sldMkLst>
      </pc:sldChg>
      <pc:sldChg chg="del">
        <pc:chgData name="McCabe, Michael J" userId="S::mmccabe31@gatech.edu::e369cc79-903b-4710-9a44-f8174ee8048f" providerId="AD" clId="Web-{F83DEBFB-2C39-40D6-BD4D-3D5BC021279A}" dt="2025-03-05T19:11:14.896" v="3"/>
        <pc:sldMkLst>
          <pc:docMk/>
          <pc:sldMk cId="2420288951" sldId="325"/>
        </pc:sldMkLst>
      </pc:sldChg>
      <pc:sldChg chg="del">
        <pc:chgData name="McCabe, Michael J" userId="S::mmccabe31@gatech.edu::e369cc79-903b-4710-9a44-f8174ee8048f" providerId="AD" clId="Web-{F83DEBFB-2C39-40D6-BD4D-3D5BC021279A}" dt="2025-03-05T19:11:15.568" v="4"/>
        <pc:sldMkLst>
          <pc:docMk/>
          <pc:sldMk cId="2566776853" sldId="326"/>
        </pc:sldMkLst>
      </pc:sldChg>
    </pc:docChg>
  </pc:docChgLst>
  <pc:docChgLst>
    <pc:chgData name="Hanling, Jack R" userId="82f5c977-2188-4b8e-8f45-91db99871627" providerId="ADAL" clId="{9553A6EF-5E50-4BD2-9779-DBD957B26652}"/>
    <pc:docChg chg="undo custSel addSld delSld modSld sldOrd">
      <pc:chgData name="Hanling, Jack R" userId="82f5c977-2188-4b8e-8f45-91db99871627" providerId="ADAL" clId="{9553A6EF-5E50-4BD2-9779-DBD957B26652}" dt="2025-04-16T02:47:04.272" v="2005" actId="20577"/>
      <pc:docMkLst>
        <pc:docMk/>
      </pc:docMkLst>
      <pc:sldChg chg="addSp delSp modSp mod">
        <pc:chgData name="Hanling, Jack R" userId="82f5c977-2188-4b8e-8f45-91db99871627" providerId="ADAL" clId="{9553A6EF-5E50-4BD2-9779-DBD957B26652}" dt="2025-04-16T02:22:53.263" v="1958" actId="5793"/>
        <pc:sldMkLst>
          <pc:docMk/>
          <pc:sldMk cId="1488322431" sldId="309"/>
        </pc:sldMkLst>
        <pc:spChg chg="mod">
          <ac:chgData name="Hanling, Jack R" userId="82f5c977-2188-4b8e-8f45-91db99871627" providerId="ADAL" clId="{9553A6EF-5E50-4BD2-9779-DBD957B26652}" dt="2025-04-16T02:22:53.263" v="1958" actId="5793"/>
          <ac:spMkLst>
            <pc:docMk/>
            <pc:sldMk cId="1488322431" sldId="309"/>
            <ac:spMk id="3" creationId="{3BF698A3-02F9-685F-1F03-BBC8654E99E1}"/>
          </ac:spMkLst>
        </pc:spChg>
        <pc:picChg chg="add mod modCrop">
          <ac:chgData name="Hanling, Jack R" userId="82f5c977-2188-4b8e-8f45-91db99871627" providerId="ADAL" clId="{9553A6EF-5E50-4BD2-9779-DBD957B26652}" dt="2025-04-16T01:11:07.927" v="110" actId="1076"/>
          <ac:picMkLst>
            <pc:docMk/>
            <pc:sldMk cId="1488322431" sldId="309"/>
            <ac:picMk id="6" creationId="{00338FFC-3672-5DD1-9FB1-8C119A9E8A89}"/>
          </ac:picMkLst>
        </pc:picChg>
        <pc:picChg chg="add mod">
          <ac:chgData name="Hanling, Jack R" userId="82f5c977-2188-4b8e-8f45-91db99871627" providerId="ADAL" clId="{9553A6EF-5E50-4BD2-9779-DBD957B26652}" dt="2025-04-16T01:11:09.781" v="112" actId="1076"/>
          <ac:picMkLst>
            <pc:docMk/>
            <pc:sldMk cId="1488322431" sldId="309"/>
            <ac:picMk id="21" creationId="{B13B6314-1961-1E72-ADEE-DD924A05DF13}"/>
          </ac:picMkLst>
        </pc:picChg>
      </pc:sldChg>
      <pc:sldChg chg="addSp delSp modSp mod">
        <pc:chgData name="Hanling, Jack R" userId="82f5c977-2188-4b8e-8f45-91db99871627" providerId="ADAL" clId="{9553A6EF-5E50-4BD2-9779-DBD957B26652}" dt="2025-04-16T01:38:27.088" v="254" actId="20577"/>
        <pc:sldMkLst>
          <pc:docMk/>
          <pc:sldMk cId="2504335685" sldId="310"/>
        </pc:sldMkLst>
        <pc:spChg chg="mod">
          <ac:chgData name="Hanling, Jack R" userId="82f5c977-2188-4b8e-8f45-91db99871627" providerId="ADAL" clId="{9553A6EF-5E50-4BD2-9779-DBD957B26652}" dt="2025-04-16T01:38:27.088" v="254" actId="20577"/>
          <ac:spMkLst>
            <pc:docMk/>
            <pc:sldMk cId="2504335685" sldId="310"/>
            <ac:spMk id="2" creationId="{E50C7D21-213C-1955-027E-18DF0ABB63C3}"/>
          </ac:spMkLst>
        </pc:spChg>
        <pc:picChg chg="add mod">
          <ac:chgData name="Hanling, Jack R" userId="82f5c977-2188-4b8e-8f45-91db99871627" providerId="ADAL" clId="{9553A6EF-5E50-4BD2-9779-DBD957B26652}" dt="2025-04-16T01:36:57.421" v="213" actId="1076"/>
          <ac:picMkLst>
            <pc:docMk/>
            <pc:sldMk cId="2504335685" sldId="310"/>
            <ac:picMk id="6" creationId="{CED8A700-1F40-A608-D6A4-C0B92F20883B}"/>
          </ac:picMkLst>
        </pc:picChg>
        <pc:picChg chg="add mod">
          <ac:chgData name="Hanling, Jack R" userId="82f5c977-2188-4b8e-8f45-91db99871627" providerId="ADAL" clId="{9553A6EF-5E50-4BD2-9779-DBD957B26652}" dt="2025-04-16T01:36:59.413" v="214" actId="1076"/>
          <ac:picMkLst>
            <pc:docMk/>
            <pc:sldMk cId="2504335685" sldId="310"/>
            <ac:picMk id="9" creationId="{E7441E99-C230-7F60-489D-20F254345BBC}"/>
          </ac:picMkLst>
        </pc:picChg>
      </pc:sldChg>
      <pc:sldChg chg="modSp mod">
        <pc:chgData name="Hanling, Jack R" userId="82f5c977-2188-4b8e-8f45-91db99871627" providerId="ADAL" clId="{9553A6EF-5E50-4BD2-9779-DBD957B26652}" dt="2025-04-16T02:12:53.995" v="1331" actId="20577"/>
        <pc:sldMkLst>
          <pc:docMk/>
          <pc:sldMk cId="1083908341" sldId="312"/>
        </pc:sldMkLst>
        <pc:spChg chg="mod">
          <ac:chgData name="Hanling, Jack R" userId="82f5c977-2188-4b8e-8f45-91db99871627" providerId="ADAL" clId="{9553A6EF-5E50-4BD2-9779-DBD957B26652}" dt="2025-04-16T02:12:53.995" v="1331" actId="20577"/>
          <ac:spMkLst>
            <pc:docMk/>
            <pc:sldMk cId="1083908341" sldId="312"/>
            <ac:spMk id="3" creationId="{0CC9EF66-5BA0-E49F-864E-CDA59BFDBCE1}"/>
          </ac:spMkLst>
        </pc:spChg>
      </pc:sldChg>
      <pc:sldChg chg="modSp mod">
        <pc:chgData name="Hanling, Jack R" userId="82f5c977-2188-4b8e-8f45-91db99871627" providerId="ADAL" clId="{9553A6EF-5E50-4BD2-9779-DBD957B26652}" dt="2025-04-16T02:17:24.809" v="1710" actId="20577"/>
        <pc:sldMkLst>
          <pc:docMk/>
          <pc:sldMk cId="421548147" sldId="320"/>
        </pc:sldMkLst>
        <pc:spChg chg="mod">
          <ac:chgData name="Hanling, Jack R" userId="82f5c977-2188-4b8e-8f45-91db99871627" providerId="ADAL" clId="{9553A6EF-5E50-4BD2-9779-DBD957B26652}" dt="2025-04-16T02:17:24.809" v="1710" actId="20577"/>
          <ac:spMkLst>
            <pc:docMk/>
            <pc:sldMk cId="421548147" sldId="320"/>
            <ac:spMk id="3" creationId="{6D05CF4F-15E1-1764-A3F3-BBC55D374B71}"/>
          </ac:spMkLst>
        </pc:spChg>
      </pc:sldChg>
      <pc:sldChg chg="addSp delSp modSp mod">
        <pc:chgData name="Hanling, Jack R" userId="82f5c977-2188-4b8e-8f45-91db99871627" providerId="ADAL" clId="{9553A6EF-5E50-4BD2-9779-DBD957B26652}" dt="2025-04-16T01:38:01.907" v="234" actId="1076"/>
        <pc:sldMkLst>
          <pc:docMk/>
          <pc:sldMk cId="2610092086" sldId="322"/>
        </pc:sldMkLst>
        <pc:spChg chg="mod">
          <ac:chgData name="Hanling, Jack R" userId="82f5c977-2188-4b8e-8f45-91db99871627" providerId="ADAL" clId="{9553A6EF-5E50-4BD2-9779-DBD957B26652}" dt="2025-04-16T01:37:57.893" v="233" actId="14100"/>
          <ac:spMkLst>
            <pc:docMk/>
            <pc:sldMk cId="2610092086" sldId="322"/>
            <ac:spMk id="2" creationId="{A7C0C8C9-EAC6-4452-97D3-6324F6C97100}"/>
          </ac:spMkLst>
        </pc:spChg>
        <pc:picChg chg="add mod">
          <ac:chgData name="Hanling, Jack R" userId="82f5c977-2188-4b8e-8f45-91db99871627" providerId="ADAL" clId="{9553A6EF-5E50-4BD2-9779-DBD957B26652}" dt="2025-04-16T01:38:01.907" v="234" actId="1076"/>
          <ac:picMkLst>
            <pc:docMk/>
            <pc:sldMk cId="2610092086" sldId="322"/>
            <ac:picMk id="6" creationId="{800F0AE3-EB2E-F37D-749C-BC2F15DBDCFC}"/>
          </ac:picMkLst>
        </pc:picChg>
        <pc:picChg chg="add mod">
          <ac:chgData name="Hanling, Jack R" userId="82f5c977-2188-4b8e-8f45-91db99871627" providerId="ADAL" clId="{9553A6EF-5E50-4BD2-9779-DBD957B26652}" dt="2025-04-16T01:37:34.820" v="228" actId="1076"/>
          <ac:picMkLst>
            <pc:docMk/>
            <pc:sldMk cId="2610092086" sldId="322"/>
            <ac:picMk id="10" creationId="{F837588D-F171-189C-287E-9EFE09161CB4}"/>
          </ac:picMkLst>
        </pc:picChg>
      </pc:sldChg>
      <pc:sldChg chg="delSp modSp mod">
        <pc:chgData name="Hanling, Jack R" userId="82f5c977-2188-4b8e-8f45-91db99871627" providerId="ADAL" clId="{9553A6EF-5E50-4BD2-9779-DBD957B26652}" dt="2025-04-16T01:00:39.406" v="13" actId="21"/>
        <pc:sldMkLst>
          <pc:docMk/>
          <pc:sldMk cId="1183389887" sldId="323"/>
        </pc:sldMkLst>
        <pc:spChg chg="mod">
          <ac:chgData name="Hanling, Jack R" userId="82f5c977-2188-4b8e-8f45-91db99871627" providerId="ADAL" clId="{9553A6EF-5E50-4BD2-9779-DBD957B26652}" dt="2025-04-16T01:00:13.846" v="12" actId="20577"/>
          <ac:spMkLst>
            <pc:docMk/>
            <pc:sldMk cId="1183389887" sldId="323"/>
            <ac:spMk id="9" creationId="{1D3ED84B-F664-E8BF-1AA3-4E441449B5D1}"/>
          </ac:spMkLst>
        </pc:spChg>
      </pc:sldChg>
      <pc:sldChg chg="modSp mod">
        <pc:chgData name="Hanling, Jack R" userId="82f5c977-2188-4b8e-8f45-91db99871627" providerId="ADAL" clId="{9553A6EF-5E50-4BD2-9779-DBD957B26652}" dt="2025-04-16T02:47:04.272" v="2005" actId="20577"/>
        <pc:sldMkLst>
          <pc:docMk/>
          <pc:sldMk cId="3014218076" sldId="324"/>
        </pc:sldMkLst>
        <pc:spChg chg="mod">
          <ac:chgData name="Hanling, Jack R" userId="82f5c977-2188-4b8e-8f45-91db99871627" providerId="ADAL" clId="{9553A6EF-5E50-4BD2-9779-DBD957B26652}" dt="2025-04-16T02:47:04.272" v="2005" actId="20577"/>
          <ac:spMkLst>
            <pc:docMk/>
            <pc:sldMk cId="3014218076" sldId="324"/>
            <ac:spMk id="3" creationId="{7234D9C4-9FD5-3B0B-096B-35B42830B7D7}"/>
          </ac:spMkLst>
        </pc:spChg>
      </pc:sldChg>
      <pc:sldChg chg="addSp delSp modSp mod">
        <pc:chgData name="Hanling, Jack R" userId="82f5c977-2188-4b8e-8f45-91db99871627" providerId="ADAL" clId="{9553A6EF-5E50-4BD2-9779-DBD957B26652}" dt="2025-04-16T01:04:16.395" v="35" actId="1076"/>
        <pc:sldMkLst>
          <pc:docMk/>
          <pc:sldMk cId="3232355030" sldId="326"/>
        </pc:sldMkLst>
        <pc:picChg chg="add mod">
          <ac:chgData name="Hanling, Jack R" userId="82f5c977-2188-4b8e-8f45-91db99871627" providerId="ADAL" clId="{9553A6EF-5E50-4BD2-9779-DBD957B26652}" dt="2025-04-16T01:04:16.395" v="35" actId="1076"/>
          <ac:picMkLst>
            <pc:docMk/>
            <pc:sldMk cId="3232355030" sldId="326"/>
            <ac:picMk id="7" creationId="{61BB99F8-8DA8-7A52-2044-D442D7AE7DC6}"/>
          </ac:picMkLst>
        </pc:picChg>
      </pc:sldChg>
      <pc:sldChg chg="addSp delSp modSp mod">
        <pc:chgData name="Hanling, Jack R" userId="82f5c977-2188-4b8e-8f45-91db99871627" providerId="ADAL" clId="{9553A6EF-5E50-4BD2-9779-DBD957B26652}" dt="2025-04-16T02:01:18.876" v="592" actId="1076"/>
        <pc:sldMkLst>
          <pc:docMk/>
          <pc:sldMk cId="346092794" sldId="329"/>
        </pc:sldMkLst>
        <pc:picChg chg="add mod">
          <ac:chgData name="Hanling, Jack R" userId="82f5c977-2188-4b8e-8f45-91db99871627" providerId="ADAL" clId="{9553A6EF-5E50-4BD2-9779-DBD957B26652}" dt="2025-04-16T02:01:18.876" v="592" actId="1076"/>
          <ac:picMkLst>
            <pc:docMk/>
            <pc:sldMk cId="346092794" sldId="329"/>
            <ac:picMk id="7" creationId="{C834FE96-3119-FB47-1389-27B537627E5C}"/>
          </ac:picMkLst>
        </pc:picChg>
      </pc:sldChg>
      <pc:sldChg chg="addSp delSp modSp mod ord">
        <pc:chgData name="Hanling, Jack R" userId="82f5c977-2188-4b8e-8f45-91db99871627" providerId="ADAL" clId="{9553A6EF-5E50-4BD2-9779-DBD957B26652}" dt="2025-04-16T02:23:35.457" v="1960"/>
        <pc:sldMkLst>
          <pc:docMk/>
          <pc:sldMk cId="1151337854" sldId="330"/>
        </pc:sldMkLst>
        <pc:picChg chg="add mod">
          <ac:chgData name="Hanling, Jack R" userId="82f5c977-2188-4b8e-8f45-91db99871627" providerId="ADAL" clId="{9553A6EF-5E50-4BD2-9779-DBD957B26652}" dt="2025-04-16T01:58:32.360" v="580" actId="1076"/>
          <ac:picMkLst>
            <pc:docMk/>
            <pc:sldMk cId="1151337854" sldId="330"/>
            <ac:picMk id="8" creationId="{52EC6187-1070-F240-100D-06D08824DE6B}"/>
          </ac:picMkLst>
        </pc:picChg>
      </pc:sldChg>
      <pc:sldChg chg="addSp delSp modSp mod">
        <pc:chgData name="Hanling, Jack R" userId="82f5c977-2188-4b8e-8f45-91db99871627" providerId="ADAL" clId="{9553A6EF-5E50-4BD2-9779-DBD957B26652}" dt="2025-04-16T02:25:08.899" v="1990" actId="20577"/>
        <pc:sldMkLst>
          <pc:docMk/>
          <pc:sldMk cId="2832913217" sldId="331"/>
        </pc:sldMkLst>
        <pc:spChg chg="mod">
          <ac:chgData name="Hanling, Jack R" userId="82f5c977-2188-4b8e-8f45-91db99871627" providerId="ADAL" clId="{9553A6EF-5E50-4BD2-9779-DBD957B26652}" dt="2025-04-16T02:25:08.899" v="1990" actId="20577"/>
          <ac:spMkLst>
            <pc:docMk/>
            <pc:sldMk cId="2832913217" sldId="331"/>
            <ac:spMk id="2" creationId="{50AD88A4-7CA4-99C7-C075-176EC8CE81BF}"/>
          </ac:spMkLst>
        </pc:spChg>
        <pc:picChg chg="add mod">
          <ac:chgData name="Hanling, Jack R" userId="82f5c977-2188-4b8e-8f45-91db99871627" providerId="ADAL" clId="{9553A6EF-5E50-4BD2-9779-DBD957B26652}" dt="2025-04-16T02:02:45.526" v="603" actId="1076"/>
          <ac:picMkLst>
            <pc:docMk/>
            <pc:sldMk cId="2832913217" sldId="331"/>
            <ac:picMk id="8" creationId="{31726D3D-73EE-6B61-2C71-B05ED2E145D0}"/>
          </ac:picMkLst>
        </pc:picChg>
      </pc:sldChg>
      <pc:sldChg chg="addSp modSp">
        <pc:chgData name="Hanling, Jack R" userId="82f5c977-2188-4b8e-8f45-91db99871627" providerId="ADAL" clId="{9553A6EF-5E50-4BD2-9779-DBD957B26652}" dt="2025-04-16T01:43:10.774" v="492" actId="1076"/>
        <pc:sldMkLst>
          <pc:docMk/>
          <pc:sldMk cId="185493395" sldId="333"/>
        </pc:sldMkLst>
        <pc:picChg chg="add mod">
          <ac:chgData name="Hanling, Jack R" userId="82f5c977-2188-4b8e-8f45-91db99871627" providerId="ADAL" clId="{9553A6EF-5E50-4BD2-9779-DBD957B26652}" dt="2025-04-16T01:43:10.774" v="492" actId="1076"/>
          <ac:picMkLst>
            <pc:docMk/>
            <pc:sldMk cId="185493395" sldId="333"/>
            <ac:picMk id="4" creationId="{E658FC1B-5F80-1A9C-AF17-A513988ACCCE}"/>
          </ac:picMkLst>
        </pc:picChg>
        <pc:picChg chg="add mod">
          <ac:chgData name="Hanling, Jack R" userId="82f5c977-2188-4b8e-8f45-91db99871627" providerId="ADAL" clId="{9553A6EF-5E50-4BD2-9779-DBD957B26652}" dt="2025-04-16T01:43:08.905" v="491" actId="14100"/>
          <ac:picMkLst>
            <pc:docMk/>
            <pc:sldMk cId="185493395" sldId="333"/>
            <ac:picMk id="6" creationId="{85FBA09B-2FAE-4911-95A8-DA9D16F5F904}"/>
          </ac:picMkLst>
        </pc:picChg>
      </pc:sldChg>
      <pc:sldChg chg="addSp delSp modSp mod">
        <pc:chgData name="Hanling, Jack R" userId="82f5c977-2188-4b8e-8f45-91db99871627" providerId="ADAL" clId="{9553A6EF-5E50-4BD2-9779-DBD957B26652}" dt="2025-04-16T01:13:36.177" v="120" actId="26606"/>
        <pc:sldMkLst>
          <pc:docMk/>
          <pc:sldMk cId="3727913206" sldId="334"/>
        </pc:sldMkLst>
        <pc:picChg chg="add mod">
          <ac:chgData name="Hanling, Jack R" userId="82f5c977-2188-4b8e-8f45-91db99871627" providerId="ADAL" clId="{9553A6EF-5E50-4BD2-9779-DBD957B26652}" dt="2025-04-16T01:13:36.177" v="120" actId="26606"/>
          <ac:picMkLst>
            <pc:docMk/>
            <pc:sldMk cId="3727913206" sldId="334"/>
            <ac:picMk id="5122" creationId="{27DA61F9-93B5-451F-0924-A437C0D0B6A0}"/>
          </ac:picMkLst>
        </pc:picChg>
      </pc:sldChg>
      <pc:sldChg chg="addSp delSp modSp mod">
        <pc:chgData name="Hanling, Jack R" userId="82f5c977-2188-4b8e-8f45-91db99871627" providerId="ADAL" clId="{9553A6EF-5E50-4BD2-9779-DBD957B26652}" dt="2025-04-16T01:13:55.130" v="123" actId="26606"/>
        <pc:sldMkLst>
          <pc:docMk/>
          <pc:sldMk cId="2551234609" sldId="335"/>
        </pc:sldMkLst>
        <pc:picChg chg="add mod">
          <ac:chgData name="Hanling, Jack R" userId="82f5c977-2188-4b8e-8f45-91db99871627" providerId="ADAL" clId="{9553A6EF-5E50-4BD2-9779-DBD957B26652}" dt="2025-04-16T01:13:55.130" v="123" actId="26606"/>
          <ac:picMkLst>
            <pc:docMk/>
            <pc:sldMk cId="2551234609" sldId="335"/>
            <ac:picMk id="6146" creationId="{E4CADBE2-21E7-83C7-431B-1CEA8D31A708}"/>
          </ac:picMkLst>
        </pc:picChg>
      </pc:sldChg>
      <pc:sldChg chg="addSp delSp modSp mod">
        <pc:chgData name="Hanling, Jack R" userId="82f5c977-2188-4b8e-8f45-91db99871627" providerId="ADAL" clId="{9553A6EF-5E50-4BD2-9779-DBD957B26652}" dt="2025-04-16T01:13:14.033" v="117" actId="26606"/>
        <pc:sldMkLst>
          <pc:docMk/>
          <pc:sldMk cId="2004739798" sldId="336"/>
        </pc:sldMkLst>
        <pc:picChg chg="add mod">
          <ac:chgData name="Hanling, Jack R" userId="82f5c977-2188-4b8e-8f45-91db99871627" providerId="ADAL" clId="{9553A6EF-5E50-4BD2-9779-DBD957B26652}" dt="2025-04-16T01:13:14.033" v="117" actId="26606"/>
          <ac:picMkLst>
            <pc:docMk/>
            <pc:sldMk cId="2004739798" sldId="336"/>
            <ac:picMk id="3074" creationId="{8EDD16BF-DB88-51E8-5907-3A0546B10FAE}"/>
          </ac:picMkLst>
        </pc:picChg>
      </pc:sldChg>
      <pc:sldChg chg="delSp mod">
        <pc:chgData name="Hanling, Jack R" userId="82f5c977-2188-4b8e-8f45-91db99871627" providerId="ADAL" clId="{9553A6EF-5E50-4BD2-9779-DBD957B26652}" dt="2025-04-16T02:05:41.530" v="911" actId="21"/>
        <pc:sldMkLst>
          <pc:docMk/>
          <pc:sldMk cId="1590664169" sldId="337"/>
        </pc:sldMkLst>
      </pc:sldChg>
      <pc:sldChg chg="addSp delSp modSp mod">
        <pc:chgData name="Hanling, Jack R" userId="82f5c977-2188-4b8e-8f45-91db99871627" providerId="ADAL" clId="{9553A6EF-5E50-4BD2-9779-DBD957B26652}" dt="2025-04-16T02:05:50.560" v="912" actId="21"/>
        <pc:sldMkLst>
          <pc:docMk/>
          <pc:sldMk cId="2194394992" sldId="338"/>
        </pc:sldMkLst>
      </pc:sldChg>
      <pc:sldChg chg="delSp modSp mod">
        <pc:chgData name="Hanling, Jack R" userId="82f5c977-2188-4b8e-8f45-91db99871627" providerId="ADAL" clId="{9553A6EF-5E50-4BD2-9779-DBD957B26652}" dt="2025-04-16T01:40:12.780" v="465" actId="21"/>
        <pc:sldMkLst>
          <pc:docMk/>
          <pc:sldMk cId="652196457" sldId="340"/>
        </pc:sldMkLst>
        <pc:spChg chg="mod">
          <ac:chgData name="Hanling, Jack R" userId="82f5c977-2188-4b8e-8f45-91db99871627" providerId="ADAL" clId="{9553A6EF-5E50-4BD2-9779-DBD957B26652}" dt="2025-04-16T01:40:06.291" v="463" actId="20577"/>
          <ac:spMkLst>
            <pc:docMk/>
            <pc:sldMk cId="652196457" sldId="340"/>
            <ac:spMk id="2" creationId="{3853CADF-F376-A39E-B522-8DBDD7695CF7}"/>
          </ac:spMkLst>
        </pc:spChg>
      </pc:sldChg>
      <pc:sldChg chg="addSp delSp modSp add del mod">
        <pc:chgData name="Hanling, Jack R" userId="82f5c977-2188-4b8e-8f45-91db99871627" providerId="ADAL" clId="{9553A6EF-5E50-4BD2-9779-DBD957B26652}" dt="2025-04-16T02:07:40.757" v="913" actId="478"/>
        <pc:sldMkLst>
          <pc:docMk/>
          <pc:sldMk cId="3769097604" sldId="341"/>
        </pc:sldMkLst>
      </pc:sldChg>
      <pc:sldChg chg="del">
        <pc:chgData name="Hanling, Jack R" userId="82f5c977-2188-4b8e-8f45-91db99871627" providerId="ADAL" clId="{9553A6EF-5E50-4BD2-9779-DBD957B26652}" dt="2025-04-16T01:41:50.367" v="478" actId="2696"/>
        <pc:sldMkLst>
          <pc:docMk/>
          <pc:sldMk cId="2759341754" sldId="343"/>
        </pc:sldMkLst>
      </pc:sldChg>
      <pc:sldChg chg="del">
        <pc:chgData name="Hanling, Jack R" userId="82f5c977-2188-4b8e-8f45-91db99871627" providerId="ADAL" clId="{9553A6EF-5E50-4BD2-9779-DBD957B26652}" dt="2025-04-16T01:42:06.380" v="480" actId="2696"/>
        <pc:sldMkLst>
          <pc:docMk/>
          <pc:sldMk cId="2740237203" sldId="344"/>
        </pc:sldMkLst>
      </pc:sldChg>
      <pc:sldChg chg="del">
        <pc:chgData name="Hanling, Jack R" userId="82f5c977-2188-4b8e-8f45-91db99871627" providerId="ADAL" clId="{9553A6EF-5E50-4BD2-9779-DBD957B26652}" dt="2025-04-16T01:42:19.589" v="481" actId="2696"/>
        <pc:sldMkLst>
          <pc:docMk/>
          <pc:sldMk cId="2962714356" sldId="345"/>
        </pc:sldMkLst>
      </pc:sldChg>
      <pc:sldChg chg="del">
        <pc:chgData name="Hanling, Jack R" userId="82f5c977-2188-4b8e-8f45-91db99871627" providerId="ADAL" clId="{9553A6EF-5E50-4BD2-9779-DBD957B26652}" dt="2025-04-16T01:42:29.629" v="482" actId="2696"/>
        <pc:sldMkLst>
          <pc:docMk/>
          <pc:sldMk cId="1627576715" sldId="346"/>
        </pc:sldMkLst>
      </pc:sldChg>
      <pc:sldChg chg="modSp mod">
        <pc:chgData name="Hanling, Jack R" userId="82f5c977-2188-4b8e-8f45-91db99871627" providerId="ADAL" clId="{9553A6EF-5E50-4BD2-9779-DBD957B26652}" dt="2025-04-16T02:04:59.783" v="906" actId="20577"/>
        <pc:sldMkLst>
          <pc:docMk/>
          <pc:sldMk cId="3934652084" sldId="347"/>
        </pc:sldMkLst>
        <pc:spChg chg="mod">
          <ac:chgData name="Hanling, Jack R" userId="82f5c977-2188-4b8e-8f45-91db99871627" providerId="ADAL" clId="{9553A6EF-5E50-4BD2-9779-DBD957B26652}" dt="2025-04-16T02:04:59.783" v="906" actId="20577"/>
          <ac:spMkLst>
            <pc:docMk/>
            <pc:sldMk cId="3934652084" sldId="347"/>
            <ac:spMk id="4" creationId="{278EBED0-1FBF-CB75-8B1B-BEDABFCDFDD7}"/>
          </ac:spMkLst>
        </pc:spChg>
      </pc:sldChg>
      <pc:sldChg chg="modSp add del">
        <pc:chgData name="Hanling, Jack R" userId="82f5c977-2188-4b8e-8f45-91db99871627" providerId="ADAL" clId="{9553A6EF-5E50-4BD2-9779-DBD957B26652}" dt="2025-04-16T01:41:13.189" v="475" actId="2696"/>
        <pc:sldMkLst>
          <pc:docMk/>
          <pc:sldMk cId="2873267346" sldId="348"/>
        </pc:sldMkLst>
      </pc:sldChg>
      <pc:sldChg chg="del">
        <pc:chgData name="Hanling, Jack R" userId="82f5c977-2188-4b8e-8f45-91db99871627" providerId="ADAL" clId="{9553A6EF-5E50-4BD2-9779-DBD957B26652}" dt="2025-04-16T01:42:01.160" v="479" actId="2696"/>
        <pc:sldMkLst>
          <pc:docMk/>
          <pc:sldMk cId="2585145566" sldId="350"/>
        </pc:sldMkLst>
      </pc:sldChg>
      <pc:sldChg chg="del">
        <pc:chgData name="Hanling, Jack R" userId="82f5c977-2188-4b8e-8f45-91db99871627" providerId="ADAL" clId="{9553A6EF-5E50-4BD2-9779-DBD957B26652}" dt="2025-04-16T01:42:32.939" v="483" actId="2696"/>
        <pc:sldMkLst>
          <pc:docMk/>
          <pc:sldMk cId="362004595" sldId="351"/>
        </pc:sldMkLst>
      </pc:sldChg>
      <pc:sldChg chg="del">
        <pc:chgData name="Hanling, Jack R" userId="82f5c977-2188-4b8e-8f45-91db99871627" providerId="ADAL" clId="{9553A6EF-5E50-4BD2-9779-DBD957B26652}" dt="2025-04-16T01:43:27.382" v="493" actId="2696"/>
        <pc:sldMkLst>
          <pc:docMk/>
          <pc:sldMk cId="3338297138" sldId="352"/>
        </pc:sldMkLst>
      </pc:sldChg>
      <pc:sldChg chg="del">
        <pc:chgData name="Hanling, Jack R" userId="82f5c977-2188-4b8e-8f45-91db99871627" providerId="ADAL" clId="{9553A6EF-5E50-4BD2-9779-DBD957B26652}" dt="2025-04-16T01:54:47.720" v="572" actId="2696"/>
        <pc:sldMkLst>
          <pc:docMk/>
          <pc:sldMk cId="1413271617" sldId="354"/>
        </pc:sldMkLst>
      </pc:sldChg>
      <pc:sldChg chg="modSp mod">
        <pc:chgData name="Hanling, Jack R" userId="82f5c977-2188-4b8e-8f45-91db99871627" providerId="ADAL" clId="{9553A6EF-5E50-4BD2-9779-DBD957B26652}" dt="2025-04-16T01:39:39.846" v="456" actId="20577"/>
        <pc:sldMkLst>
          <pc:docMk/>
          <pc:sldMk cId="1065696749" sldId="355"/>
        </pc:sldMkLst>
        <pc:spChg chg="mod">
          <ac:chgData name="Hanling, Jack R" userId="82f5c977-2188-4b8e-8f45-91db99871627" providerId="ADAL" clId="{9553A6EF-5E50-4BD2-9779-DBD957B26652}" dt="2025-04-16T01:39:39.846" v="456" actId="20577"/>
          <ac:spMkLst>
            <pc:docMk/>
            <pc:sldMk cId="1065696749" sldId="355"/>
            <ac:spMk id="4" creationId="{A4A15C58-82F5-3D04-AD7F-9C306873A64B}"/>
          </ac:spMkLst>
        </pc:spChg>
      </pc:sldChg>
      <pc:sldChg chg="modSp mod">
        <pc:chgData name="Hanling, Jack R" userId="82f5c977-2188-4b8e-8f45-91db99871627" providerId="ADAL" clId="{9553A6EF-5E50-4BD2-9779-DBD957B26652}" dt="2025-04-16T01:00:02.835" v="9" actId="20577"/>
        <pc:sldMkLst>
          <pc:docMk/>
          <pc:sldMk cId="2323531908" sldId="356"/>
        </pc:sldMkLst>
        <pc:spChg chg="mod">
          <ac:chgData name="Hanling, Jack R" userId="82f5c977-2188-4b8e-8f45-91db99871627" providerId="ADAL" clId="{9553A6EF-5E50-4BD2-9779-DBD957B26652}" dt="2025-04-16T01:00:02.835" v="9" actId="20577"/>
          <ac:spMkLst>
            <pc:docMk/>
            <pc:sldMk cId="2323531908" sldId="356"/>
            <ac:spMk id="3" creationId="{E827C469-C9DD-52F2-B620-CF8AFB7D7892}"/>
          </ac:spMkLst>
        </pc:spChg>
      </pc:sldChg>
      <pc:sldChg chg="addSp delSp modSp mod">
        <pc:chgData name="Hanling, Jack R" userId="82f5c977-2188-4b8e-8f45-91db99871627" providerId="ADAL" clId="{9553A6EF-5E50-4BD2-9779-DBD957B26652}" dt="2025-04-16T01:03:12.827" v="19" actId="1076"/>
        <pc:sldMkLst>
          <pc:docMk/>
          <pc:sldMk cId="2476231308" sldId="358"/>
        </pc:sldMkLst>
        <pc:picChg chg="add mod">
          <ac:chgData name="Hanling, Jack R" userId="82f5c977-2188-4b8e-8f45-91db99871627" providerId="ADAL" clId="{9553A6EF-5E50-4BD2-9779-DBD957B26652}" dt="2025-04-16T01:03:12.827" v="19" actId="1076"/>
          <ac:picMkLst>
            <pc:docMk/>
            <pc:sldMk cId="2476231308" sldId="358"/>
            <ac:picMk id="1026" creationId="{C0C94B62-DF5D-74D0-4980-D7E60572F439}"/>
          </ac:picMkLst>
        </pc:picChg>
      </pc:sldChg>
      <pc:sldChg chg="addSp delSp modSp mod">
        <pc:chgData name="Hanling, Jack R" userId="82f5c977-2188-4b8e-8f45-91db99871627" providerId="ADAL" clId="{9553A6EF-5E50-4BD2-9779-DBD957B26652}" dt="2025-04-16T01:03:46.141" v="29" actId="14100"/>
        <pc:sldMkLst>
          <pc:docMk/>
          <pc:sldMk cId="3793374158" sldId="359"/>
        </pc:sldMkLst>
        <pc:picChg chg="add mod">
          <ac:chgData name="Hanling, Jack R" userId="82f5c977-2188-4b8e-8f45-91db99871627" providerId="ADAL" clId="{9553A6EF-5E50-4BD2-9779-DBD957B26652}" dt="2025-04-16T01:03:46.141" v="29" actId="14100"/>
          <ac:picMkLst>
            <pc:docMk/>
            <pc:sldMk cId="3793374158" sldId="359"/>
            <ac:picMk id="6" creationId="{C39992EE-41A0-6712-3C34-C08136E0BBA8}"/>
          </ac:picMkLst>
        </pc:picChg>
      </pc:sldChg>
      <pc:sldChg chg="addSp delSp modSp mod">
        <pc:chgData name="Hanling, Jack R" userId="82f5c977-2188-4b8e-8f45-91db99871627" providerId="ADAL" clId="{9553A6EF-5E50-4BD2-9779-DBD957B26652}" dt="2025-04-16T02:05:30.658" v="910" actId="1076"/>
        <pc:sldMkLst>
          <pc:docMk/>
          <pc:sldMk cId="703818773" sldId="360"/>
        </pc:sldMkLst>
        <pc:picChg chg="add mod">
          <ac:chgData name="Hanling, Jack R" userId="82f5c977-2188-4b8e-8f45-91db99871627" providerId="ADAL" clId="{9553A6EF-5E50-4BD2-9779-DBD957B26652}" dt="2025-04-16T02:05:30.658" v="910" actId="1076"/>
          <ac:picMkLst>
            <pc:docMk/>
            <pc:sldMk cId="703818773" sldId="360"/>
            <ac:picMk id="6" creationId="{24808329-0054-CAAF-A394-03521241D638}"/>
          </ac:picMkLst>
        </pc:picChg>
      </pc:sldChg>
      <pc:sldChg chg="addSp delSp modSp new mod modClrScheme chgLayout">
        <pc:chgData name="Hanling, Jack R" userId="82f5c977-2188-4b8e-8f45-91db99871627" providerId="ADAL" clId="{9553A6EF-5E50-4BD2-9779-DBD957B26652}" dt="2025-04-16T01:14:47.165" v="133" actId="26606"/>
        <pc:sldMkLst>
          <pc:docMk/>
          <pc:sldMk cId="3344578929" sldId="366"/>
        </pc:sldMkLst>
        <pc:picChg chg="add mod">
          <ac:chgData name="Hanling, Jack R" userId="82f5c977-2188-4b8e-8f45-91db99871627" providerId="ADAL" clId="{9553A6EF-5E50-4BD2-9779-DBD957B26652}" dt="2025-04-16T01:14:47.165" v="133" actId="26606"/>
          <ac:picMkLst>
            <pc:docMk/>
            <pc:sldMk cId="3344578929" sldId="366"/>
            <ac:picMk id="16" creationId="{100D604C-7320-2775-F8D0-DF581835DBFF}"/>
          </ac:picMkLst>
        </pc:picChg>
      </pc:sldChg>
      <pc:sldChg chg="addSp delSp modSp new mod modClrScheme chgLayout">
        <pc:chgData name="Hanling, Jack R" userId="82f5c977-2188-4b8e-8f45-91db99871627" providerId="ADAL" clId="{9553A6EF-5E50-4BD2-9779-DBD957B26652}" dt="2025-04-16T01:17:24.155" v="166" actId="14100"/>
        <pc:sldMkLst>
          <pc:docMk/>
          <pc:sldMk cId="3305251643" sldId="367"/>
        </pc:sldMkLst>
        <pc:picChg chg="add mod modCrop">
          <ac:chgData name="Hanling, Jack R" userId="82f5c977-2188-4b8e-8f45-91db99871627" providerId="ADAL" clId="{9553A6EF-5E50-4BD2-9779-DBD957B26652}" dt="2025-04-16T01:17:24.155" v="166" actId="14100"/>
          <ac:picMkLst>
            <pc:docMk/>
            <pc:sldMk cId="3305251643" sldId="367"/>
            <ac:picMk id="6" creationId="{6FD21F6F-5CA2-D6D0-8227-90025C494006}"/>
          </ac:picMkLst>
        </pc:picChg>
      </pc:sldChg>
      <pc:sldChg chg="addSp delSp modSp new mod">
        <pc:chgData name="Hanling, Jack R" userId="82f5c977-2188-4b8e-8f45-91db99871627" providerId="ADAL" clId="{9553A6EF-5E50-4BD2-9779-DBD957B26652}" dt="2025-04-16T01:19:58.528" v="191" actId="21"/>
        <pc:sldMkLst>
          <pc:docMk/>
          <pc:sldMk cId="2979174918" sldId="368"/>
        </pc:sldMkLst>
        <pc:picChg chg="add mod">
          <ac:chgData name="Hanling, Jack R" userId="82f5c977-2188-4b8e-8f45-91db99871627" providerId="ADAL" clId="{9553A6EF-5E50-4BD2-9779-DBD957B26652}" dt="2025-04-16T01:19:54.166" v="190" actId="1076"/>
          <ac:picMkLst>
            <pc:docMk/>
            <pc:sldMk cId="2979174918" sldId="368"/>
            <ac:picMk id="14" creationId="{E585BBED-6E2E-D42C-8A0A-BE9FC33AA7BD}"/>
          </ac:picMkLst>
        </pc:picChg>
      </pc:sldChg>
      <pc:sldChg chg="new del">
        <pc:chgData name="Hanling, Jack R" userId="82f5c977-2188-4b8e-8f45-91db99871627" providerId="ADAL" clId="{9553A6EF-5E50-4BD2-9779-DBD957B26652}" dt="2025-04-16T01:16:22.928" v="149" actId="2696"/>
        <pc:sldMkLst>
          <pc:docMk/>
          <pc:sldMk cId="3217433083" sldId="368"/>
        </pc:sldMkLst>
      </pc:sldChg>
      <pc:sldChg chg="addSp delSp modSp new mod ord modClrScheme chgLayout">
        <pc:chgData name="Hanling, Jack R" userId="82f5c977-2188-4b8e-8f45-91db99871627" providerId="ADAL" clId="{9553A6EF-5E50-4BD2-9779-DBD957B26652}" dt="2025-04-16T01:47:11.588" v="565" actId="1076"/>
        <pc:sldMkLst>
          <pc:docMk/>
          <pc:sldMk cId="725278451" sldId="373"/>
        </pc:sldMkLst>
        <pc:spChg chg="mod ord">
          <ac:chgData name="Hanling, Jack R" userId="82f5c977-2188-4b8e-8f45-91db99871627" providerId="ADAL" clId="{9553A6EF-5E50-4BD2-9779-DBD957B26652}" dt="2025-04-16T01:47:07.014" v="563" actId="26606"/>
          <ac:spMkLst>
            <pc:docMk/>
            <pc:sldMk cId="725278451" sldId="373"/>
            <ac:spMk id="2" creationId="{2F659009-5FC7-AD94-2474-655EF6CEEAC4}"/>
          </ac:spMkLst>
        </pc:spChg>
        <pc:picChg chg="add mod">
          <ac:chgData name="Hanling, Jack R" userId="82f5c977-2188-4b8e-8f45-91db99871627" providerId="ADAL" clId="{9553A6EF-5E50-4BD2-9779-DBD957B26652}" dt="2025-04-16T01:47:11.588" v="565" actId="1076"/>
          <ac:picMkLst>
            <pc:docMk/>
            <pc:sldMk cId="725278451" sldId="373"/>
            <ac:picMk id="1026" creationId="{0956FF28-68E9-94CB-5689-F64BDF820ABC}"/>
          </ac:picMkLst>
        </pc:picChg>
      </pc:sldChg>
      <pc:sldChg chg="new del">
        <pc:chgData name="Hanling, Jack R" userId="82f5c977-2188-4b8e-8f45-91db99871627" providerId="ADAL" clId="{9553A6EF-5E50-4BD2-9779-DBD957B26652}" dt="2025-04-16T01:43:52.634" v="496" actId="680"/>
        <pc:sldMkLst>
          <pc:docMk/>
          <pc:sldMk cId="2330678762" sldId="373"/>
        </pc:sldMkLst>
      </pc:sldChg>
      <pc:sldChg chg="addSp delSp modSp new mod modClrScheme chgLayout">
        <pc:chgData name="Hanling, Jack R" userId="82f5c977-2188-4b8e-8f45-91db99871627" providerId="ADAL" clId="{9553A6EF-5E50-4BD2-9779-DBD957B26652}" dt="2025-04-16T01:49:23.893" v="568" actId="26606"/>
        <pc:sldMkLst>
          <pc:docMk/>
          <pc:sldMk cId="2624649995" sldId="374"/>
        </pc:sldMkLst>
        <pc:picChg chg="add mod">
          <ac:chgData name="Hanling, Jack R" userId="82f5c977-2188-4b8e-8f45-91db99871627" providerId="ADAL" clId="{9553A6EF-5E50-4BD2-9779-DBD957B26652}" dt="2025-04-16T01:49:23.893" v="568" actId="26606"/>
          <ac:picMkLst>
            <pc:docMk/>
            <pc:sldMk cId="2624649995" sldId="374"/>
            <ac:picMk id="6" creationId="{D8E7089C-1A8F-436B-A07E-4D64E313F470}"/>
          </ac:picMkLst>
        </pc:picChg>
      </pc:sldChg>
      <pc:sldChg chg="addSp delSp modSp new mod modClrScheme chgLayout">
        <pc:chgData name="Hanling, Jack R" userId="82f5c977-2188-4b8e-8f45-91db99871627" providerId="ADAL" clId="{9553A6EF-5E50-4BD2-9779-DBD957B26652}" dt="2025-04-16T01:50:18.394" v="571" actId="26606"/>
        <pc:sldMkLst>
          <pc:docMk/>
          <pc:sldMk cId="1715664104" sldId="375"/>
        </pc:sldMkLst>
        <pc:picChg chg="add mod">
          <ac:chgData name="Hanling, Jack R" userId="82f5c977-2188-4b8e-8f45-91db99871627" providerId="ADAL" clId="{9553A6EF-5E50-4BD2-9779-DBD957B26652}" dt="2025-04-16T01:50:18.394" v="571" actId="26606"/>
          <ac:picMkLst>
            <pc:docMk/>
            <pc:sldMk cId="1715664104" sldId="375"/>
            <ac:picMk id="6" creationId="{F0991143-36F6-F650-749C-922B840B0963}"/>
          </ac:picMkLst>
        </pc:picChg>
      </pc:sldChg>
      <pc:sldChg chg="addSp delSp modSp new mod">
        <pc:chgData name="Hanling, Jack R" userId="82f5c977-2188-4b8e-8f45-91db99871627" providerId="ADAL" clId="{9553A6EF-5E50-4BD2-9779-DBD957B26652}" dt="2025-04-16T02:13:58.395" v="1379" actId="20577"/>
        <pc:sldMkLst>
          <pc:docMk/>
          <pc:sldMk cId="2508806200" sldId="376"/>
        </pc:sldMkLst>
        <pc:spChg chg="mod">
          <ac:chgData name="Hanling, Jack R" userId="82f5c977-2188-4b8e-8f45-91db99871627" providerId="ADAL" clId="{9553A6EF-5E50-4BD2-9779-DBD957B26652}" dt="2025-04-16T02:08:04.844" v="938" actId="20577"/>
          <ac:spMkLst>
            <pc:docMk/>
            <pc:sldMk cId="2508806200" sldId="376"/>
            <ac:spMk id="2" creationId="{3EAD1F93-BC98-5719-5669-8F018CBAC159}"/>
          </ac:spMkLst>
        </pc:spChg>
        <pc:spChg chg="mod">
          <ac:chgData name="Hanling, Jack R" userId="82f5c977-2188-4b8e-8f45-91db99871627" providerId="ADAL" clId="{9553A6EF-5E50-4BD2-9779-DBD957B26652}" dt="2025-04-16T02:13:58.395" v="1379" actId="20577"/>
          <ac:spMkLst>
            <pc:docMk/>
            <pc:sldMk cId="2508806200" sldId="376"/>
            <ac:spMk id="3" creationId="{93D151C5-67E3-BB27-2265-9DDC117EC445}"/>
          </ac:spMkLst>
        </pc:spChg>
        <pc:picChg chg="add mod">
          <ac:chgData name="Hanling, Jack R" userId="82f5c977-2188-4b8e-8f45-91db99871627" providerId="ADAL" clId="{9553A6EF-5E50-4BD2-9779-DBD957B26652}" dt="2025-04-16T02:13:14.046" v="1334" actId="1076"/>
          <ac:picMkLst>
            <pc:docMk/>
            <pc:sldMk cId="2508806200" sldId="376"/>
            <ac:picMk id="5" creationId="{1EB76CD0-EA2C-9EE4-B13C-D32F0E6727E7}"/>
          </ac:picMkLst>
        </pc:picChg>
      </pc:sldChg>
    </pc:docChg>
  </pc:docChgLst>
  <pc:docChgLst>
    <pc:chgData name="Hanling, Jack R" userId="S::jhanling3@gatech.edu::82f5c977-2188-4b8e-8f45-91db99871627" providerId="AD" clId="Web-{79E04CE9-873A-DBA5-5EA5-98E308EEE276}"/>
    <pc:docChg chg="sldOrd">
      <pc:chgData name="Hanling, Jack R" userId="S::jhanling3@gatech.edu::82f5c977-2188-4b8e-8f45-91db99871627" providerId="AD" clId="Web-{79E04CE9-873A-DBA5-5EA5-98E308EEE276}" dt="2025-02-03T21:06:27.335" v="0"/>
      <pc:docMkLst>
        <pc:docMk/>
      </pc:docMkLst>
      <pc:sldChg chg="ord">
        <pc:chgData name="Hanling, Jack R" userId="S::jhanling3@gatech.edu::82f5c977-2188-4b8e-8f45-91db99871627" providerId="AD" clId="Web-{79E04CE9-873A-DBA5-5EA5-98E308EEE276}" dt="2025-02-03T21:06:27.335" v="0"/>
        <pc:sldMkLst>
          <pc:docMk/>
          <pc:sldMk cId="1469846589" sldId="315"/>
        </pc:sldMkLst>
      </pc:sldChg>
    </pc:docChg>
  </pc:docChgLst>
  <pc:docChgLst>
    <pc:chgData name="McCabe, Michael J" userId="S::mmccabe31@gatech.edu::e369cc79-903b-4710-9a44-f8174ee8048f" providerId="AD" clId="Web-{E0E90569-087D-4859-9110-754B90B1A4B0}"/>
    <pc:docChg chg="addSld delSld modSld">
      <pc:chgData name="McCabe, Michael J" userId="S::mmccabe31@gatech.edu::e369cc79-903b-4710-9a44-f8174ee8048f" providerId="AD" clId="Web-{E0E90569-087D-4859-9110-754B90B1A4B0}" dt="2025-03-05T19:30:25.902" v="14"/>
      <pc:docMkLst>
        <pc:docMk/>
      </pc:docMkLst>
      <pc:sldChg chg="modSp">
        <pc:chgData name="McCabe, Michael J" userId="S::mmccabe31@gatech.edu::e369cc79-903b-4710-9a44-f8174ee8048f" providerId="AD" clId="Web-{E0E90569-087D-4859-9110-754B90B1A4B0}" dt="2025-03-05T19:30:09.557" v="12" actId="20577"/>
        <pc:sldMkLst>
          <pc:docMk/>
          <pc:sldMk cId="1230501209" sldId="308"/>
        </pc:sldMkLst>
      </pc:sldChg>
      <pc:sldChg chg="new del">
        <pc:chgData name="McCabe, Michael J" userId="S::mmccabe31@gatech.edu::e369cc79-903b-4710-9a44-f8174ee8048f" providerId="AD" clId="Web-{E0E90569-087D-4859-9110-754B90B1A4B0}" dt="2025-03-05T19:30:25.902" v="14"/>
        <pc:sldMkLst>
          <pc:docMk/>
          <pc:sldMk cId="3937447112" sldId="3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EF0BF-835D-A58B-995C-DC1DD64D4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69D66-A94D-8B9A-CD14-D7E89D565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DF9E9-D98D-03DA-F6F9-76246495D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5A6AE-DF11-82DB-5A44-B51C945CE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9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63BE8-EE2E-0DF3-8988-74742860E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7DFB9-5BBC-D505-48D9-5B54E0CF7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9B6E8-6617-FD03-4F92-915430442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AF120-6570-84D9-48AE-9D5266345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55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56E8D-A24E-EC81-D72D-4646DFA94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DF02C-FFAA-549F-6091-5ED656447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E342C-B2FD-B39E-B7BF-EFCCB3DCC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E504-4AAD-D9B9-F76B-4BF5189AD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1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Digital frequency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8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Main goal is to protect the STM with incoming signals and mechanically with case and easier inputs</a:t>
            </a:r>
          </a:p>
          <a:p>
            <a:r>
              <a:rPr lang="en-US"/>
              <a:t>BNC for easy connection</a:t>
            </a:r>
          </a:p>
          <a:p>
            <a:r>
              <a:rPr lang="en-US"/>
              <a:t>Voltage and current protection</a:t>
            </a:r>
          </a:p>
          <a:p>
            <a:r>
              <a:rPr lang="en-US"/>
              <a:t>Noise reduction</a:t>
            </a:r>
          </a:p>
          <a:p>
            <a:r>
              <a:rPr lang="en-US"/>
              <a:t>Shows boards and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-Live Plotting</a:t>
            </a:r>
            <a:br>
              <a:rPr lang="en-US"/>
            </a:br>
            <a:r>
              <a:rPr lang="en-US"/>
              <a:t>-User Interface</a:t>
            </a:r>
            <a:br>
              <a:rPr lang="en-US"/>
            </a:br>
            <a:r>
              <a:rPr lang="en-US"/>
              <a:t>	-Selection of Pin Offsets</a:t>
            </a:r>
            <a:br>
              <a:rPr lang="en-US"/>
            </a:br>
            <a:r>
              <a:rPr lang="en-US"/>
              <a:t>	-Dashboarding (Moveable /Creatable Graphs, Selectable Axes, </a:t>
            </a:r>
            <a:r>
              <a:rPr lang="en-US" err="1"/>
              <a:t>Saveable</a:t>
            </a:r>
            <a:r>
              <a:rPr lang="en-US"/>
              <a:t> Configs)</a:t>
            </a:r>
          </a:p>
          <a:p>
            <a:r>
              <a:rPr lang="en-US"/>
              <a:t>	-Send User Inputs back to DAQ</a:t>
            </a:r>
            <a:br>
              <a:rPr lang="en-US"/>
            </a:br>
            <a:r>
              <a:rPr lang="en-US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7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 this live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3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6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AEB7-B6A6-7D7F-A39D-AF982832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1EC4D2-BA32-4B6A-BB07-1EE1A2D26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1E02A-573C-F335-0885-E38E25FE0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305AD-97D2-FFB9-3767-BA4F25A84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75A07-E83E-CDB0-D5D7-30E1923FF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DD4C4-0E70-DADE-DF63-51B068CCA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A0D5A-6592-8F61-A165-6A07099B5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26A36-8FE7-44D3-1551-67CBF09098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26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93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3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4/21/25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  <p:sldLayoutId id="214748370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STM-Based DAQ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Automation Solutions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43DF-DD84-B665-ACD2-FFAFF58F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Board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12FA-B53F-A739-E3F4-E0D6B8835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Easy DAQ interface</a:t>
            </a:r>
          </a:p>
          <a:p>
            <a:r>
              <a:rPr lang="en-US"/>
              <a:t>Protect against controller overvoltage</a:t>
            </a:r>
          </a:p>
          <a:p>
            <a:r>
              <a:rPr lang="en-US"/>
              <a:t>Protect against controller overcurrent</a:t>
            </a:r>
          </a:p>
          <a:p>
            <a:r>
              <a:rPr lang="en-US"/>
              <a:t>Remove background noise</a:t>
            </a:r>
          </a:p>
          <a:p>
            <a:endParaRPr lang="en-US"/>
          </a:p>
        </p:txBody>
      </p:sp>
      <p:pic>
        <p:nvPicPr>
          <p:cNvPr id="7" name="Picture 2" descr="A computer chip with many small objects&#10;&#10;AI-generated content may be incorrect.">
            <a:extLst>
              <a:ext uri="{FF2B5EF4-FFF2-40B4-BE49-F238E27FC236}">
                <a16:creationId xmlns:a16="http://schemas.microsoft.com/office/drawing/2014/main" id="{61BB99F8-8DA8-7A52-2044-D442D7AE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2950"/>
            <a:ext cx="5813108" cy="344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355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935F-010B-233B-BA79-EEF1F936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GUI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786C-F55D-500E-E53D-D819E907D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905948"/>
            <a:ext cx="5615353" cy="3328525"/>
          </a:xfrm>
        </p:spPr>
        <p:txBody>
          <a:bodyPr/>
          <a:lstStyle/>
          <a:p>
            <a:r>
              <a:rPr lang="en-US" b="1"/>
              <a:t>Collect</a:t>
            </a:r>
            <a:r>
              <a:rPr lang="en-US"/>
              <a:t>, </a:t>
            </a:r>
            <a:r>
              <a:rPr lang="en-US" b="1"/>
              <a:t>Store</a:t>
            </a:r>
            <a:r>
              <a:rPr lang="en-US"/>
              <a:t>, &amp; </a:t>
            </a:r>
            <a:r>
              <a:rPr lang="en-US" b="1"/>
              <a:t>Visualize</a:t>
            </a:r>
            <a:r>
              <a:rPr lang="en-US"/>
              <a:t> data from DAQ</a:t>
            </a:r>
          </a:p>
          <a:p>
            <a:r>
              <a:rPr lang="en-US" b="1"/>
              <a:t>Facilitate Communication </a:t>
            </a:r>
            <a:r>
              <a:rPr lang="en-US"/>
              <a:t>between User and DAQ</a:t>
            </a:r>
          </a:p>
          <a:p>
            <a:r>
              <a:rPr lang="en-US" b="1"/>
              <a:t>Intuitive Interface </a:t>
            </a:r>
            <a:r>
              <a:rPr lang="en-US"/>
              <a:t>to modify visualizations, creating adaptable dashboards for the labs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3A016-55DE-B966-64C2-ECC29A739F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23" y="1216025"/>
            <a:ext cx="5433554" cy="42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07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D7AD-4755-C78F-8CFB-7B3B1336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D8395-6A29-E86F-93B8-E3A4FAA6E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Simulate all potential inputs/outputs</a:t>
            </a:r>
          </a:p>
          <a:p>
            <a:pPr lvl="1"/>
            <a:r>
              <a:rPr lang="en-US"/>
              <a:t>Analog, digital, I2C, PWM, function generator</a:t>
            </a:r>
          </a:p>
          <a:p>
            <a:r>
              <a:rPr lang="en-US"/>
              <a:t>Simulate lab experiments  </a:t>
            </a:r>
          </a:p>
          <a:p>
            <a:pPr lvl="1"/>
            <a:r>
              <a:rPr lang="en-US"/>
              <a:t>Optimize lap time</a:t>
            </a:r>
          </a:p>
          <a:p>
            <a:r>
              <a:rPr lang="en-US"/>
              <a:t>Portable testbench</a:t>
            </a:r>
          </a:p>
        </p:txBody>
      </p:sp>
      <p:pic>
        <p:nvPicPr>
          <p:cNvPr id="5" name="Picture 2" descr="A model of a remote control car&#10;&#10;AI-generated content may be incorrect.">
            <a:extLst>
              <a:ext uri="{FF2B5EF4-FFF2-40B4-BE49-F238E27FC236}">
                <a16:creationId xmlns:a16="http://schemas.microsoft.com/office/drawing/2014/main" id="{F5F02098-6348-B49B-FCB1-C371F96444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363504"/>
            <a:ext cx="5613400" cy="39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CDD1-AE0C-C7FD-AF6F-8280F0B5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159066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0F31-E065-394C-F414-D9A216E9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STM Software Progress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98A3-02F9-685F-1F03-BBC8654E9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737" y="1278329"/>
            <a:ext cx="4192309" cy="42884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latin typeface="Roboto"/>
                <a:ea typeface="Roboto"/>
                <a:cs typeface="Roboto"/>
              </a:rPr>
              <a:t>Achievements to date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RTOS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Multi-Threading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ADC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Analog-to-Digital-Conversion with DMA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Cross-Core Communication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Can send information from M4 to M7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Output Peripherals Tests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UART Communication Tests</a:t>
            </a: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</p:txBody>
      </p:sp>
      <p:pic>
        <p:nvPicPr>
          <p:cNvPr id="6" name="Picture 5" descr="A computer with a screen on&#10;&#10;AI-generated content may be incorrect.">
            <a:extLst>
              <a:ext uri="{FF2B5EF4-FFF2-40B4-BE49-F238E27FC236}">
                <a16:creationId xmlns:a16="http://schemas.microsoft.com/office/drawing/2014/main" id="{00338FFC-3672-5DD1-9FB1-8C119A9E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3" t="6796" r="2230" b="36562"/>
          <a:stretch/>
        </p:blipFill>
        <p:spPr>
          <a:xfrm>
            <a:off x="5681783" y="548541"/>
            <a:ext cx="4537831" cy="2880459"/>
          </a:xfrm>
          <a:prstGeom prst="rect">
            <a:avLst/>
          </a:prstGeom>
        </p:spPr>
      </p:pic>
      <p:pic>
        <p:nvPicPr>
          <p:cNvPr id="21" name="Picture 20" descr="A computer with a screen on&#10;&#10;AI-generated content may be incorrect.">
            <a:extLst>
              <a:ext uri="{FF2B5EF4-FFF2-40B4-BE49-F238E27FC236}">
                <a16:creationId xmlns:a16="http://schemas.microsoft.com/office/drawing/2014/main" id="{B13B6314-1961-1E72-ADEE-DD924A05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40" t="16224" r="35796" b="10375"/>
          <a:stretch/>
        </p:blipFill>
        <p:spPr>
          <a:xfrm rot="5400000">
            <a:off x="6555195" y="2702445"/>
            <a:ext cx="2792046" cy="453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2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F47BD-3DE8-6451-1D61-D1CD81FE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E7EB-6D58-8A54-0095-75C3D3E9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M4 State Diagram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C6187-1070-F240-100D-06D08824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50" y="1727200"/>
            <a:ext cx="7194700" cy="38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7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2277-06C3-C8C3-CCC0-6F38F488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/>
              <a:t>M7 State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4FE96-3119-FB47-1389-27B53762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847" y="1215483"/>
            <a:ext cx="6346117" cy="5441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09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8A4-7CA4-99C7-C075-176EC8C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HSEM Cross Core Communication – High-Level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26D3D-73EE-6B61-2C71-B05ED2E1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584"/>
            <a:ext cx="12192000" cy="46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B5D27-6136-45FC-C733-886471184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432B-C203-6259-9A04-446FD9DB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Microcontroller: Next Steps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EBED0-1FBF-CB75-8B1B-BEDABFCDF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784" y="1215483"/>
            <a:ext cx="11253216" cy="47048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Complete M4 Digital I/O Collection and Cross Core Communication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Complete M7 ADC to Optimal Sampling Speed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Implement M7 Peripheral Code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Setup RTOS for Data Sending/Receiving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E476A-46D3-82AD-7BFC-0ADB4619E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5AE7-CB6F-CBB0-2E9A-D5B9D38B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Interface Boards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9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C798-CC3A-E601-6679-F05F7F92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D65A9-290E-76B0-714B-1CF0DF8AAB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Presentation 2 Flow: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Report 2 Summary: Michael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Roboto"/>
              <a:ea typeface="Roboto"/>
              <a:cs typeface="Roboto"/>
            </a:endParaRPr>
          </a:p>
          <a:p>
            <a:r>
              <a:rPr lang="en-US">
                <a:latin typeface="Roboto"/>
                <a:ea typeface="Roboto"/>
                <a:cs typeface="Roboto"/>
              </a:rPr>
              <a:t>STM Progress: Cooper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SCC Progress: Michael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Software Progress: Arsh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Car Progress: Jack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Future Development: Cooper</a:t>
            </a:r>
          </a:p>
          <a:p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280B1-6269-EA90-4956-168980BA4B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Presenting to MBA's that are funding project – keep it simple – focus on features not specs</a:t>
            </a:r>
          </a:p>
          <a:p>
            <a:r>
              <a:rPr lang="en-US"/>
              <a:t>Do we need all these detailed feature </a:t>
            </a:r>
            <a:r>
              <a:rPr lang="en-US" err="1"/>
              <a:t>reqs</a:t>
            </a:r>
            <a:r>
              <a:rPr lang="en-US"/>
              <a:t> or can we simplify?</a:t>
            </a:r>
          </a:p>
        </p:txBody>
      </p:sp>
    </p:spTree>
    <p:extLst>
      <p:ext uri="{BB962C8B-B14F-4D97-AF65-F5344CB8AC3E}">
        <p14:creationId xmlns:p14="http://schemas.microsoft.com/office/powerpoint/2010/main" val="39961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7D21-213C-1955-027E-18DF0ABB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/>
              <a:t>0-3.3V Input Range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A700-1F40-A608-D6A4-C0B92F20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865" y="1152207"/>
            <a:ext cx="7506748" cy="2276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41E99-C230-7F60-489D-20F254345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23" y="3731645"/>
            <a:ext cx="5744377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C8C9-EAC6-4452-97D3-6324F6C9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4745891" cy="1600200"/>
          </a:xfrm>
        </p:spPr>
        <p:txBody>
          <a:bodyPr anchor="b">
            <a:normAutofit/>
          </a:bodyPr>
          <a:lstStyle/>
          <a:p>
            <a:r>
              <a:rPr lang="en-US"/>
              <a:t>-10 to 10V Input Range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F0AE3-EB2E-F37D-749C-BC2F15DB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878"/>
            <a:ext cx="9087339" cy="3409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7588D-F171-189C-287E-9EFE0916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4" y="76402"/>
            <a:ext cx="3805638" cy="33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92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E7089C-1A8F-436B-A07E-4D64E313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40" y="68263"/>
            <a:ext cx="6015719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464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computer chip with many different components&#10;&#10;AI-generated content may be incorrect.">
            <a:extLst>
              <a:ext uri="{FF2B5EF4-FFF2-40B4-BE49-F238E27FC236}">
                <a16:creationId xmlns:a16="http://schemas.microsoft.com/office/drawing/2014/main" id="{8EDD16BF-DB88-51E8-5907-3A0546B10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" r="5405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0473979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ack circuit board on a cork board&#10;&#10;AI-generated content may be incorrect.">
            <a:extLst>
              <a:ext uri="{FF2B5EF4-FFF2-40B4-BE49-F238E27FC236}">
                <a16:creationId xmlns:a16="http://schemas.microsoft.com/office/drawing/2014/main" id="{6FD21F6F-5CA2-D6D0-8227-90025C494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028" t="6577" r="26078" b="10668"/>
          <a:stretch/>
        </p:blipFill>
        <p:spPr>
          <a:xfrm rot="5400000">
            <a:off x="3122065" y="377981"/>
            <a:ext cx="6316078" cy="5901500"/>
          </a:xfrm>
          <a:noFill/>
        </p:spPr>
      </p:pic>
    </p:spTree>
    <p:extLst>
      <p:ext uri="{BB962C8B-B14F-4D97-AF65-F5344CB8AC3E}">
        <p14:creationId xmlns:p14="http://schemas.microsoft.com/office/powerpoint/2010/main" val="3305251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991143-36F6-F650-749C-922B840B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33" y="68263"/>
            <a:ext cx="6082934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5664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computer chip with many small objects&#10;&#10;AI-generated content may be incorrect.">
            <a:extLst>
              <a:ext uri="{FF2B5EF4-FFF2-40B4-BE49-F238E27FC236}">
                <a16:creationId xmlns:a16="http://schemas.microsoft.com/office/drawing/2014/main" id="{27DA61F9-93B5-451F-0924-A437C0D0B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3" b="4575"/>
          <a:stretch/>
        </p:blipFill>
        <p:spPr bwMode="auto">
          <a:xfrm>
            <a:off x="20" y="441746"/>
            <a:ext cx="12191980" cy="657156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279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rectangular object with many small holes&#10;&#10;AI-generated content may be incorrect.">
            <a:extLst>
              <a:ext uri="{FF2B5EF4-FFF2-40B4-BE49-F238E27FC236}">
                <a16:creationId xmlns:a16="http://schemas.microsoft.com/office/drawing/2014/main" id="{100D604C-7320-2775-F8D0-DF581835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9" t="17810" r="26354" b="6591"/>
          <a:stretch/>
        </p:blipFill>
        <p:spPr>
          <a:xfrm rot="10800000">
            <a:off x="2329969" y="68263"/>
            <a:ext cx="753206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457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grey rectangular object with many holes&#10;&#10;AI-generated content may be incorrect.">
            <a:extLst>
              <a:ext uri="{FF2B5EF4-FFF2-40B4-BE49-F238E27FC236}">
                <a16:creationId xmlns:a16="http://schemas.microsoft.com/office/drawing/2014/main" id="{E4CADBE2-21E7-83C7-431B-1CEA8D31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b="530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51234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rectangular object with buttons and wires on a table&#10;&#10;AI-generated content may be incorrect.">
            <a:extLst>
              <a:ext uri="{FF2B5EF4-FFF2-40B4-BE49-F238E27FC236}">
                <a16:creationId xmlns:a16="http://schemas.microsoft.com/office/drawing/2014/main" id="{E585BBED-6E2E-D42C-8A0A-BE9FC33A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37" t="17664" r="28270" b="14479"/>
          <a:stretch/>
        </p:blipFill>
        <p:spPr>
          <a:xfrm rot="5400000">
            <a:off x="2803634" y="-107373"/>
            <a:ext cx="6238969" cy="70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4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6C9A-3545-17FC-700B-6DFC6FE17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A35D-8C88-A2AE-555F-3A837DA0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FCEC5-CD1B-AA26-22E1-4AB071BCBCE9}"/>
              </a:ext>
            </a:extLst>
          </p:cNvPr>
          <p:cNvSpPr txBox="1"/>
          <p:nvPr/>
        </p:nvSpPr>
        <p:spPr>
          <a:xfrm>
            <a:off x="1155441" y="4752506"/>
            <a:ext cx="5444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Old DAQ System</a:t>
            </a:r>
          </a:p>
        </p:txBody>
      </p:sp>
      <p:pic>
        <p:nvPicPr>
          <p:cNvPr id="4" name="Picture 3" descr="A machine with wires on it&#10;&#10;AI-generated content may be incorrect.">
            <a:extLst>
              <a:ext uri="{FF2B5EF4-FFF2-40B4-BE49-F238E27FC236}">
                <a16:creationId xmlns:a16="http://schemas.microsoft.com/office/drawing/2014/main" id="{A034F226-1D19-E3A2-8FA5-04F412575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1" y="1644288"/>
            <a:ext cx="3974306" cy="2971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27C469-C9DD-52F2-B620-CF8AFB7D7892}"/>
              </a:ext>
            </a:extLst>
          </p:cNvPr>
          <p:cNvSpPr txBox="1"/>
          <p:nvPr/>
        </p:nvSpPr>
        <p:spPr>
          <a:xfrm>
            <a:off x="6232555" y="1952943"/>
            <a:ext cx="55784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ME 4056’s DAQ System has </a:t>
            </a:r>
            <a:r>
              <a:rPr lang="en-US" sz="3200" b="1"/>
              <a:t>high-cost</a:t>
            </a:r>
            <a:r>
              <a:rPr lang="en-US" sz="3200"/>
              <a:t> (~$3000)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Currently being </a:t>
            </a:r>
            <a:r>
              <a:rPr lang="en-US" sz="3200" b="1"/>
              <a:t>phased out </a:t>
            </a:r>
            <a:r>
              <a:rPr lang="en-US" sz="3200"/>
              <a:t>by NI</a:t>
            </a:r>
          </a:p>
        </p:txBody>
      </p:sp>
    </p:spTree>
    <p:extLst>
      <p:ext uri="{BB962C8B-B14F-4D97-AF65-F5344CB8AC3E}">
        <p14:creationId xmlns:p14="http://schemas.microsoft.com/office/powerpoint/2010/main" val="232353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A57DA-20CB-DEE6-2561-ADA318B7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1C53-0CE7-2865-EB6C-BDCC6F89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Interface Boards: Next Steps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15C58-82F5-3D04-AD7F-9C306873A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784" y="1215483"/>
            <a:ext cx="11253216" cy="4225652"/>
          </a:xfrm>
        </p:spPr>
        <p:txBody>
          <a:bodyPr/>
          <a:lstStyle/>
          <a:p>
            <a:r>
              <a:rPr lang="en-US"/>
              <a:t>Complete Signal Processing Board</a:t>
            </a:r>
          </a:p>
          <a:p>
            <a:r>
              <a:rPr lang="en-US"/>
              <a:t>Debug if Necessary</a:t>
            </a:r>
          </a:p>
          <a:p>
            <a:r>
              <a:rPr lang="en-US"/>
              <a:t>Test and Record Capabilities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9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29FBB-B242-1F69-EEFD-C2AB37FC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600C-FB32-4BF0-8AEC-7BC0E732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solidFill>
                  <a:srgbClr val="003057"/>
                </a:solidFill>
              </a:rPr>
              <a:t>Cloud GUI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12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F8F62-329C-0767-A7E4-2EAF6495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290"/>
            <a:ext cx="11430000" cy="1014761"/>
          </a:xfrm>
        </p:spPr>
        <p:txBody>
          <a:bodyPr/>
          <a:lstStyle/>
          <a:p>
            <a:r>
              <a:rPr lang="en-US"/>
              <a:t>Implemented Features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30E8580-4F12-AEBB-8F48-DE364FD9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471"/>
            <a:ext cx="12192000" cy="51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9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B75F-F86D-3AE9-7671-0FC6469C9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EA5BB8B-532D-7252-8C18-6BAE1972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921"/>
          <a:stretch/>
        </p:blipFill>
        <p:spPr>
          <a:xfrm>
            <a:off x="858416" y="81578"/>
            <a:ext cx="8551503" cy="6290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3E814A-C8CC-2990-EDAE-E051C4BED190}"/>
              </a:ext>
            </a:extLst>
          </p:cNvPr>
          <p:cNvSpPr/>
          <p:nvPr/>
        </p:nvSpPr>
        <p:spPr>
          <a:xfrm>
            <a:off x="3125756" y="415645"/>
            <a:ext cx="6027575" cy="607846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087EAC-D9A8-8458-BD82-62AA25083EC7}"/>
              </a:ext>
            </a:extLst>
          </p:cNvPr>
          <p:cNvCxnSpPr>
            <a:cxnSpLocks/>
          </p:cNvCxnSpPr>
          <p:nvPr/>
        </p:nvCxnSpPr>
        <p:spPr>
          <a:xfrm flipH="1">
            <a:off x="9339226" y="1365815"/>
            <a:ext cx="90516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DC37AE-66C4-416B-519E-350B4460F7FB}"/>
              </a:ext>
            </a:extLst>
          </p:cNvPr>
          <p:cNvSpPr txBox="1"/>
          <p:nvPr/>
        </p:nvSpPr>
        <p:spPr>
          <a:xfrm>
            <a:off x="9374624" y="1618326"/>
            <a:ext cx="2817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Interactive Analog &amp; Digital Sensor</a:t>
            </a:r>
          </a:p>
          <a:p>
            <a:pPr algn="ctr"/>
            <a:r>
              <a:rPr lang="en-US" sz="2400"/>
              <a:t>Plots that update in</a:t>
            </a:r>
          </a:p>
          <a:p>
            <a:pPr algn="ctr"/>
            <a:r>
              <a:rPr lang="en-US" sz="2400"/>
              <a:t>Real-Time</a:t>
            </a:r>
          </a:p>
        </p:txBody>
      </p:sp>
    </p:spTree>
    <p:extLst>
      <p:ext uri="{BB962C8B-B14F-4D97-AF65-F5344CB8AC3E}">
        <p14:creationId xmlns:p14="http://schemas.microsoft.com/office/powerpoint/2010/main" val="2519537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356EF-7F1E-B160-217A-FFC71367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C608A9-2B63-1EA3-2041-06137F9D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290"/>
            <a:ext cx="11430000" cy="1014761"/>
          </a:xfrm>
        </p:spPr>
        <p:txBody>
          <a:bodyPr/>
          <a:lstStyle/>
          <a:p>
            <a:r>
              <a:rPr lang="en-US"/>
              <a:t>Live Plotting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BDAD16-641A-0A64-DC79-99A3BAB7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90" r="42922"/>
          <a:stretch/>
        </p:blipFill>
        <p:spPr>
          <a:xfrm>
            <a:off x="8480557" y="1655544"/>
            <a:ext cx="3413059" cy="3272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900DC3-F0D4-50F6-3F84-98EE8F7734FC}"/>
              </a:ext>
            </a:extLst>
          </p:cNvPr>
          <p:cNvSpPr txBox="1"/>
          <p:nvPr/>
        </p:nvSpPr>
        <p:spPr>
          <a:xfrm>
            <a:off x="9576679" y="4979892"/>
            <a:ext cx="239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Live Plots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280F51F-6D0A-1AD6-4677-B409983F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05" t="8636" r="16844" b="8198"/>
          <a:stretch/>
        </p:blipFill>
        <p:spPr>
          <a:xfrm>
            <a:off x="497716" y="2384393"/>
            <a:ext cx="1963295" cy="23342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3E8B38-588F-03A5-BED5-489DEE4A6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724642" y="2384393"/>
            <a:ext cx="2089214" cy="2089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E48F49-16C9-2BD1-9FEB-76C45B3F6D28}"/>
              </a:ext>
            </a:extLst>
          </p:cNvPr>
          <p:cNvSpPr txBox="1"/>
          <p:nvPr/>
        </p:nvSpPr>
        <p:spPr>
          <a:xfrm>
            <a:off x="298384" y="4812805"/>
            <a:ext cx="283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Microcontroller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08C53-A6F4-1A37-9EA7-F20F531E87A8}"/>
              </a:ext>
            </a:extLst>
          </p:cNvPr>
          <p:cNvSpPr txBox="1"/>
          <p:nvPr/>
        </p:nvSpPr>
        <p:spPr>
          <a:xfrm>
            <a:off x="2724642" y="4104275"/>
            <a:ext cx="24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UART (Serial USB)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3FD39-0A32-A4FE-0BE5-D075C0359862}"/>
              </a:ext>
            </a:extLst>
          </p:cNvPr>
          <p:cNvSpPr txBox="1"/>
          <p:nvPr/>
        </p:nvSpPr>
        <p:spPr>
          <a:xfrm>
            <a:off x="5035291" y="4812805"/>
            <a:ext cx="156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Database</a:t>
            </a:r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5F841992-F7CA-275D-DFA9-EC739E508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856" y="2308997"/>
            <a:ext cx="2006764" cy="233420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742E1F-A46A-2520-26FE-C315B818FED5}"/>
              </a:ext>
            </a:extLst>
          </p:cNvPr>
          <p:cNvCxnSpPr/>
          <p:nvPr/>
        </p:nvCxnSpPr>
        <p:spPr>
          <a:xfrm>
            <a:off x="6820620" y="3550298"/>
            <a:ext cx="1464964" cy="0"/>
          </a:xfrm>
          <a:prstGeom prst="straightConnector1">
            <a:avLst/>
          </a:prstGeom>
          <a:ln w="889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926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17CA8-D95E-F4A7-13C5-2FF293B9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F06FC4-13D2-9FAF-8EBE-FFF9EBB0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290"/>
            <a:ext cx="11430000" cy="1014761"/>
          </a:xfrm>
        </p:spPr>
        <p:txBody>
          <a:bodyPr/>
          <a:lstStyle/>
          <a:p>
            <a:r>
              <a:rPr lang="en-US"/>
              <a:t>Live Plotting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CCC0837-D1D5-CB3C-BE0A-D6B414E8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90" r="42922"/>
          <a:stretch/>
        </p:blipFill>
        <p:spPr>
          <a:xfrm>
            <a:off x="8491987" y="2135604"/>
            <a:ext cx="3413059" cy="3272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0D16A-61D1-DCC4-0B0D-390BDE8E0129}"/>
              </a:ext>
            </a:extLst>
          </p:cNvPr>
          <p:cNvSpPr txBox="1"/>
          <p:nvPr/>
        </p:nvSpPr>
        <p:spPr>
          <a:xfrm>
            <a:off x="9588109" y="5459952"/>
            <a:ext cx="239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Live Plots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5DBFE6-EC4D-5A57-E444-66B11967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05" t="8636" r="16844" b="8198"/>
          <a:stretch/>
        </p:blipFill>
        <p:spPr>
          <a:xfrm>
            <a:off x="509146" y="2864453"/>
            <a:ext cx="1963295" cy="23342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7FEAEE-74BD-6574-4EFC-F0A23C1C9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736072" y="2864453"/>
            <a:ext cx="2089214" cy="2089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E3C3C-A268-7B1F-5002-F8F52C53ADCC}"/>
              </a:ext>
            </a:extLst>
          </p:cNvPr>
          <p:cNvSpPr txBox="1"/>
          <p:nvPr/>
        </p:nvSpPr>
        <p:spPr>
          <a:xfrm>
            <a:off x="309814" y="5292865"/>
            <a:ext cx="283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Microcontroller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73A0E1-708D-5965-EE9A-94DBF42A4F03}"/>
              </a:ext>
            </a:extLst>
          </p:cNvPr>
          <p:cNvSpPr txBox="1"/>
          <p:nvPr/>
        </p:nvSpPr>
        <p:spPr>
          <a:xfrm>
            <a:off x="2736072" y="4584335"/>
            <a:ext cx="24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UART (Serial USB)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BA31E-5D9D-A557-ECE5-B148D42B8FC1}"/>
              </a:ext>
            </a:extLst>
          </p:cNvPr>
          <p:cNvSpPr txBox="1"/>
          <p:nvPr/>
        </p:nvSpPr>
        <p:spPr>
          <a:xfrm>
            <a:off x="5046721" y="5292865"/>
            <a:ext cx="156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Database</a:t>
            </a:r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A152BDB2-9144-612F-EF5F-18203AB38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5286" y="2789057"/>
            <a:ext cx="2006764" cy="233420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0887C6-3F14-66C3-D165-EBFA6F3D31A5}"/>
              </a:ext>
            </a:extLst>
          </p:cNvPr>
          <p:cNvCxnSpPr/>
          <p:nvPr/>
        </p:nvCxnSpPr>
        <p:spPr>
          <a:xfrm>
            <a:off x="6832050" y="4030358"/>
            <a:ext cx="1464964" cy="0"/>
          </a:xfrm>
          <a:prstGeom prst="straightConnector1">
            <a:avLst/>
          </a:prstGeom>
          <a:ln w="889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E903C3-5F9D-AB27-D089-AFC1F0588121}"/>
              </a:ext>
            </a:extLst>
          </p:cNvPr>
          <p:cNvCxnSpPr/>
          <p:nvPr/>
        </p:nvCxnSpPr>
        <p:spPr>
          <a:xfrm>
            <a:off x="5852160" y="2000387"/>
            <a:ext cx="0" cy="78867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DB9706-ED91-8EE0-6FCA-4F87DC4EC203}"/>
              </a:ext>
            </a:extLst>
          </p:cNvPr>
          <p:cNvSpPr txBox="1"/>
          <p:nvPr/>
        </p:nvSpPr>
        <p:spPr>
          <a:xfrm>
            <a:off x="4269105" y="431573"/>
            <a:ext cx="3166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Instructors Can Verify Authenticity </a:t>
            </a:r>
          </a:p>
        </p:txBody>
      </p:sp>
    </p:spTree>
    <p:extLst>
      <p:ext uri="{BB962C8B-B14F-4D97-AF65-F5344CB8AC3E}">
        <p14:creationId xmlns:p14="http://schemas.microsoft.com/office/powerpoint/2010/main" val="2710938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6A7F9-DDFA-91F9-B72A-0C68071BE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2338AA-087F-01F5-A2E6-B8FDDEA7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290"/>
            <a:ext cx="11430000" cy="1014761"/>
          </a:xfrm>
        </p:spPr>
        <p:txBody>
          <a:bodyPr/>
          <a:lstStyle/>
          <a:p>
            <a:r>
              <a:rPr lang="en-US"/>
              <a:t>User Interface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DD16447-31BA-5DE7-7DDF-10B70294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9" t="17216" r="43010" b="-8552"/>
          <a:stretch/>
        </p:blipFill>
        <p:spPr>
          <a:xfrm>
            <a:off x="3462860" y="628292"/>
            <a:ext cx="9890872" cy="66451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041D45-45C0-0997-517F-BDBFBBEAA79B}"/>
              </a:ext>
            </a:extLst>
          </p:cNvPr>
          <p:cNvSpPr/>
          <p:nvPr/>
        </p:nvSpPr>
        <p:spPr>
          <a:xfrm>
            <a:off x="3462860" y="517236"/>
            <a:ext cx="2457880" cy="619896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4FA5A3-296F-C3F7-1F6D-A68E482CDABD}"/>
              </a:ext>
            </a:extLst>
          </p:cNvPr>
          <p:cNvCxnSpPr>
            <a:cxnSpLocks/>
          </p:cNvCxnSpPr>
          <p:nvPr/>
        </p:nvCxnSpPr>
        <p:spPr>
          <a:xfrm>
            <a:off x="2846070" y="3288621"/>
            <a:ext cx="61679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710C54-946E-09B3-03D7-4C76D2209BE0}"/>
              </a:ext>
            </a:extLst>
          </p:cNvPr>
          <p:cNvSpPr txBox="1"/>
          <p:nvPr/>
        </p:nvSpPr>
        <p:spPr>
          <a:xfrm>
            <a:off x="128994" y="1949793"/>
            <a:ext cx="2846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Users Can Easily Select Desired Sensors</a:t>
            </a:r>
          </a:p>
          <a:p>
            <a:pPr algn="ctr"/>
            <a:r>
              <a:rPr lang="en-US" sz="2800"/>
              <a:t>&amp; Set Analog Gain/Offsets for Calibration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710BDC-29E9-3028-2FC1-45D2F84D94A4}"/>
              </a:ext>
            </a:extLst>
          </p:cNvPr>
          <p:cNvCxnSpPr/>
          <p:nvPr/>
        </p:nvCxnSpPr>
        <p:spPr>
          <a:xfrm>
            <a:off x="3737610" y="954471"/>
            <a:ext cx="73152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E51D42-795A-8C49-A708-479E0A6F64D1}"/>
              </a:ext>
            </a:extLst>
          </p:cNvPr>
          <p:cNvCxnSpPr/>
          <p:nvPr/>
        </p:nvCxnSpPr>
        <p:spPr>
          <a:xfrm>
            <a:off x="3737610" y="4041021"/>
            <a:ext cx="73152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961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84B2F-7FAD-D503-D4FC-9531BBB82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55BDE-192C-6FEE-4F3B-37DB1638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-25843"/>
            <a:ext cx="11430000" cy="1014761"/>
          </a:xfrm>
        </p:spPr>
        <p:txBody>
          <a:bodyPr>
            <a:normAutofit/>
          </a:bodyPr>
          <a:lstStyle/>
          <a:p>
            <a:r>
              <a:rPr lang="en-US" sz="3200"/>
              <a:t>Powerful Dashboarding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27480-A61E-AA6A-F09C-5B73DB8A3834}"/>
              </a:ext>
            </a:extLst>
          </p:cNvPr>
          <p:cNvSpPr txBox="1"/>
          <p:nvPr/>
        </p:nvSpPr>
        <p:spPr>
          <a:xfrm>
            <a:off x="5570220" y="30326"/>
            <a:ext cx="11788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/>
              <a:t>Fully Customizable Graph Layouts </a:t>
            </a:r>
            <a:br>
              <a:rPr lang="en-US" sz="3000" b="1"/>
            </a:br>
            <a:r>
              <a:rPr lang="en-US" sz="3000" b="1"/>
              <a:t>(Size, Placement, and Number)</a:t>
            </a:r>
          </a:p>
        </p:txBody>
      </p:sp>
      <p:pic>
        <p:nvPicPr>
          <p:cNvPr id="3" name="Moveable Graphs">
            <a:hlinkClick r:id="" action="ppaction://media"/>
            <a:extLst>
              <a:ext uri="{FF2B5EF4-FFF2-40B4-BE49-F238E27FC236}">
                <a16:creationId xmlns:a16="http://schemas.microsoft.com/office/drawing/2014/main" id="{6B5FA14C-0F83-F78D-5F77-AB7F5B1F2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860" y="1103061"/>
            <a:ext cx="11551920" cy="567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6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D084-AF87-1E40-89F9-71DE8143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3D517-49E0-D299-617E-68F9196A8ED0}"/>
              </a:ext>
            </a:extLst>
          </p:cNvPr>
          <p:cNvSpPr txBox="1"/>
          <p:nvPr/>
        </p:nvSpPr>
        <p:spPr>
          <a:xfrm>
            <a:off x="285107" y="57750"/>
            <a:ext cx="12005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Selectable Plotting Axes for each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Sensor vs. Sensor or Sensor vs. Time</a:t>
            </a:r>
          </a:p>
        </p:txBody>
      </p:sp>
      <p:pic>
        <p:nvPicPr>
          <p:cNvPr id="10" name="Selectable Axes">
            <a:hlinkClick r:id="" action="ppaction://media"/>
            <a:extLst>
              <a:ext uri="{FF2B5EF4-FFF2-40B4-BE49-F238E27FC236}">
                <a16:creationId xmlns:a16="http://schemas.microsoft.com/office/drawing/2014/main" id="{88952472-DC2B-AFFC-1E94-C19DB6E44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287" y="1192718"/>
            <a:ext cx="11522606" cy="56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E4704-7255-2D83-F14B-96A2A66D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82BA1-2F99-4EEF-AD12-FA1992FADCE5}"/>
              </a:ext>
            </a:extLst>
          </p:cNvPr>
          <p:cNvSpPr txBox="1"/>
          <p:nvPr/>
        </p:nvSpPr>
        <p:spPr>
          <a:xfrm>
            <a:off x="186690" y="107381"/>
            <a:ext cx="12005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Save Dashboard Configs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Allows Instructors to easily create &amp; distribute dashboards for each specific lab</a:t>
            </a:r>
          </a:p>
        </p:txBody>
      </p:sp>
      <p:pic>
        <p:nvPicPr>
          <p:cNvPr id="7" name="Save Dashboard">
            <a:hlinkClick r:id="" action="ppaction://media"/>
            <a:extLst>
              <a:ext uri="{FF2B5EF4-FFF2-40B4-BE49-F238E27FC236}">
                <a16:creationId xmlns:a16="http://schemas.microsoft.com/office/drawing/2014/main" id="{E3816B79-67DE-C6B0-4AB4-C044C518D6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008" y="1147176"/>
            <a:ext cx="11121073" cy="54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9A0F-5A5E-3D8E-78B2-F2885770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Our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95C21-A6FF-54E8-F822-ECA82F0DECC7}"/>
              </a:ext>
            </a:extLst>
          </p:cNvPr>
          <p:cNvSpPr txBox="1"/>
          <p:nvPr/>
        </p:nvSpPr>
        <p:spPr>
          <a:xfrm>
            <a:off x="1721511" y="1081088"/>
            <a:ext cx="9646776" cy="75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ts val="1552"/>
              </a:lnSpc>
            </a:pPr>
            <a:r>
              <a:rPr lang="en-US" sz="2000" b="0" i="1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Develop Data Acquisition System Compatible with Current ME 4056 Experimental Setup and with Cloud based GUI. Verify system with function generator and physical system (RC Car).</a:t>
            </a:r>
            <a:r>
              <a:rPr lang="en-US" sz="2000" b="0" i="0">
                <a:effectLst/>
                <a:latin typeface="Aptos" panose="020B0004020202020204" pitchFamily="34" charset="0"/>
              </a:rPr>
              <a:t>​</a:t>
            </a:r>
            <a:endParaRPr lang="en-US" sz="2000" b="0" i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4A30C-4E28-1787-9508-8E79EA0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1" y="2334151"/>
            <a:ext cx="4605641" cy="2955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FB460-6F77-FC0A-726A-170133249B7E}"/>
              </a:ext>
            </a:extLst>
          </p:cNvPr>
          <p:cNvSpPr txBox="1"/>
          <p:nvPr/>
        </p:nvSpPr>
        <p:spPr>
          <a:xfrm>
            <a:off x="786658" y="5086586"/>
            <a:ext cx="2695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Old DAQ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1C4FE6-3BBB-BF26-AE13-302FB13FA66A}"/>
              </a:ext>
            </a:extLst>
          </p:cNvPr>
          <p:cNvCxnSpPr>
            <a:cxnSpLocks/>
          </p:cNvCxnSpPr>
          <p:nvPr/>
        </p:nvCxnSpPr>
        <p:spPr>
          <a:xfrm>
            <a:off x="5250700" y="3591815"/>
            <a:ext cx="2189559" cy="0"/>
          </a:xfrm>
          <a:prstGeom prst="straightConnector1">
            <a:avLst/>
          </a:prstGeom>
          <a:ln w="2476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1CF0CC-726E-8813-7783-50D7CD94AFEC}"/>
              </a:ext>
            </a:extLst>
          </p:cNvPr>
          <p:cNvSpPr txBox="1"/>
          <p:nvPr/>
        </p:nvSpPr>
        <p:spPr>
          <a:xfrm>
            <a:off x="7966152" y="5090746"/>
            <a:ext cx="3072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New DAQ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71AB0-B559-4461-A8E2-B3D36FFC25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59" b="9253"/>
          <a:stretch/>
        </p:blipFill>
        <p:spPr>
          <a:xfrm>
            <a:off x="7614710" y="2092884"/>
            <a:ext cx="3738672" cy="2997862"/>
          </a:xfrm>
          <a:prstGeom prst="rect">
            <a:avLst/>
          </a:prstGeom>
        </p:spPr>
      </p:pic>
      <p:pic>
        <p:nvPicPr>
          <p:cNvPr id="4" name="Picture 3" descr="A machine with wires on it&#10;&#10;AI-generated content may be incorrect.">
            <a:extLst>
              <a:ext uri="{FF2B5EF4-FFF2-40B4-BE49-F238E27FC236}">
                <a16:creationId xmlns:a16="http://schemas.microsoft.com/office/drawing/2014/main" id="{AF007936-781F-0A62-484B-5D437F6B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18" y="2136642"/>
            <a:ext cx="3974306" cy="2971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3ED84B-F664-E8BF-1AA3-4E441449B5D1}"/>
              </a:ext>
            </a:extLst>
          </p:cNvPr>
          <p:cNvSpPr txBox="1"/>
          <p:nvPr/>
        </p:nvSpPr>
        <p:spPr>
          <a:xfrm>
            <a:off x="3413332" y="5289437"/>
            <a:ext cx="252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($3000)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35845-6B52-C302-4524-06C4C65DD1D0}"/>
              </a:ext>
            </a:extLst>
          </p:cNvPr>
          <p:cNvSpPr txBox="1"/>
          <p:nvPr/>
        </p:nvSpPr>
        <p:spPr>
          <a:xfrm>
            <a:off x="10851385" y="5282947"/>
            <a:ext cx="1259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($300)</a:t>
            </a:r>
          </a:p>
        </p:txBody>
      </p:sp>
    </p:spTree>
    <p:extLst>
      <p:ext uri="{BB962C8B-B14F-4D97-AF65-F5344CB8AC3E}">
        <p14:creationId xmlns:p14="http://schemas.microsoft.com/office/powerpoint/2010/main" val="118338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8E94-7197-2031-FF91-E0FAFD56C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39A40B-1477-FD4E-E032-C05C714B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5240" y="105273"/>
            <a:ext cx="4457700" cy="1014761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Communication to DAQ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42FBF0-55BD-A4D1-5C36-56AA4698280A}"/>
              </a:ext>
            </a:extLst>
          </p:cNvPr>
          <p:cNvCxnSpPr>
            <a:cxnSpLocks/>
          </p:cNvCxnSpPr>
          <p:nvPr/>
        </p:nvCxnSpPr>
        <p:spPr>
          <a:xfrm>
            <a:off x="3265170" y="3428999"/>
            <a:ext cx="61679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C2C886-E81E-78EC-A0EF-630F16BDCA2F}"/>
              </a:ext>
            </a:extLst>
          </p:cNvPr>
          <p:cNvSpPr txBox="1"/>
          <p:nvPr/>
        </p:nvSpPr>
        <p:spPr>
          <a:xfrm>
            <a:off x="228600" y="2305615"/>
            <a:ext cx="28460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Users Can Also Communicate PWM, DAC, DI Settings to the DAQ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AAE4E-64AB-AF38-0C5A-EE7C776E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60" y="576868"/>
            <a:ext cx="7126576" cy="60796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D040D6-82CD-B898-A3F1-F2BBF5BBFCBE}"/>
              </a:ext>
            </a:extLst>
          </p:cNvPr>
          <p:cNvSpPr/>
          <p:nvPr/>
        </p:nvSpPr>
        <p:spPr>
          <a:xfrm>
            <a:off x="4072460" y="517236"/>
            <a:ext cx="1848280" cy="619896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48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8DD4-3482-07D5-BBCE-F95B0EF44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CADF-F376-A39E-B522-8DBDD769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96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0956FF28-68E9-94CB-5689-F64BDF82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2629" y="1308790"/>
            <a:ext cx="7536115" cy="481209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659009-5FC7-AD94-2474-655EF6CE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/>
              <a:t>Final Design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725278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50A5-6239-A182-80B6-1C54F038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</a:t>
            </a:r>
          </a:p>
        </p:txBody>
      </p:sp>
      <p:pic>
        <p:nvPicPr>
          <p:cNvPr id="2050" name="Picture 2" descr="Angled shot of a Thermocouple Type-K Glass Braid Insulated wire. ">
            <a:extLst>
              <a:ext uri="{FF2B5EF4-FFF2-40B4-BE49-F238E27FC236}">
                <a16:creationId xmlns:a16="http://schemas.microsoft.com/office/drawing/2014/main" id="{08FFB8BE-F99B-8A25-0314-32202349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8265"/>
            <a:ext cx="3732701" cy="28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led shot of blue, square thermocouple amplifier breakout board with a pre-soldered green terminal block.">
            <a:extLst>
              <a:ext uri="{FF2B5EF4-FFF2-40B4-BE49-F238E27FC236}">
                <a16:creationId xmlns:a16="http://schemas.microsoft.com/office/drawing/2014/main" id="{27E33E6E-82DB-E74D-8F4C-6B2C498A7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586" y="2028264"/>
            <a:ext cx="3732701" cy="280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3C933-BA0E-E859-C59E-12613C1F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655" y="2144064"/>
            <a:ext cx="4469345" cy="2569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9097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3896-0FA3-C728-0A2A-27E0995D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>
            <a:normAutofit/>
          </a:bodyPr>
          <a:lstStyle/>
          <a:p>
            <a:r>
              <a:rPr lang="en-US"/>
              <a:t>Potential Strain Gauge Circuitry </a:t>
            </a:r>
          </a:p>
        </p:txBody>
      </p:sp>
      <p:pic>
        <p:nvPicPr>
          <p:cNvPr id="5" name="Content Placeholder 4" descr="A diagram of a circuit&#10;&#10;AI-generated content may be incorrect.">
            <a:extLst>
              <a:ext uri="{FF2B5EF4-FFF2-40B4-BE49-F238E27FC236}">
                <a16:creationId xmlns:a16="http://schemas.microsoft.com/office/drawing/2014/main" id="{1FF837AF-D978-409D-8C99-96190109A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1785"/>
          <a:stretch/>
        </p:blipFill>
        <p:spPr>
          <a:xfrm>
            <a:off x="4642338" y="457201"/>
            <a:ext cx="7168663" cy="540385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AF443-6ECB-E5E6-A486-A3530C5CC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Difference Amplifier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305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2" descr="Angled shot of a Strain Gauge Load Cell - 4 Wires - 5Kg. ">
            <a:extLst>
              <a:ext uri="{FF2B5EF4-FFF2-40B4-BE49-F238E27FC236}">
                <a16:creationId xmlns:a16="http://schemas.microsoft.com/office/drawing/2014/main" id="{E658FC1B-5F80-1A9C-AF17-A513988A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2" y="4544956"/>
            <a:ext cx="2928641" cy="219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ngled Shot of the Adafruit HX711 24-bit ADC.">
            <a:extLst>
              <a:ext uri="{FF2B5EF4-FFF2-40B4-BE49-F238E27FC236}">
                <a16:creationId xmlns:a16="http://schemas.microsoft.com/office/drawing/2014/main" id="{85FBA09B-2FAE-4911-95A8-DA9D16F5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51" y="4544957"/>
            <a:ext cx="2928642" cy="219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3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1F93-BC98-5719-5669-8F018CBA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Test Bed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51C5-67E3-BB27-2265-9DDC117EC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6" y="621324"/>
            <a:ext cx="7168663" cy="54038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4 Digital Input Pins</a:t>
            </a:r>
          </a:p>
          <a:p>
            <a:pPr lvl="1"/>
            <a:r>
              <a:rPr lang="en-US"/>
              <a:t>Force Transducers</a:t>
            </a:r>
          </a:p>
          <a:p>
            <a:r>
              <a:rPr lang="en-US"/>
              <a:t>2 Analog Input Pins </a:t>
            </a:r>
          </a:p>
          <a:p>
            <a:pPr lvl="1"/>
            <a:r>
              <a:rPr lang="en-US"/>
              <a:t>Temperature Sensors</a:t>
            </a:r>
          </a:p>
          <a:p>
            <a:r>
              <a:rPr lang="en-US"/>
              <a:t>1 I2C</a:t>
            </a:r>
          </a:p>
          <a:p>
            <a:pPr lvl="1"/>
            <a:r>
              <a:rPr lang="en-US"/>
              <a:t>IMU </a:t>
            </a:r>
          </a:p>
          <a:p>
            <a:r>
              <a:rPr lang="en-US"/>
              <a:t>1 Digital or Analog Output</a:t>
            </a:r>
          </a:p>
          <a:p>
            <a:pPr lvl="1"/>
            <a:r>
              <a:rPr lang="en-US"/>
              <a:t>Fan Speed Control</a:t>
            </a:r>
          </a:p>
          <a:p>
            <a:r>
              <a:rPr lang="en-US"/>
              <a:t>3 Digital Inputs</a:t>
            </a:r>
          </a:p>
          <a:p>
            <a:pPr lvl="1"/>
            <a:r>
              <a:rPr lang="en-US"/>
              <a:t>Encoder PWM Input</a:t>
            </a:r>
          </a:p>
          <a:p>
            <a:pPr lvl="1"/>
            <a:r>
              <a:rPr lang="en-US"/>
              <a:t>Steering PWM Input</a:t>
            </a:r>
          </a:p>
          <a:p>
            <a:pPr lvl="1"/>
            <a:r>
              <a:rPr lang="en-US"/>
              <a:t>Throttle PWM Input</a:t>
            </a:r>
          </a:p>
        </p:txBody>
      </p:sp>
      <p:pic>
        <p:nvPicPr>
          <p:cNvPr id="5" name="Picture 4" descr="A machine on the floor&#10;&#10;AI-generated content may be incorrect.">
            <a:extLst>
              <a:ext uri="{FF2B5EF4-FFF2-40B4-BE49-F238E27FC236}">
                <a16:creationId xmlns:a16="http://schemas.microsoft.com/office/drawing/2014/main" id="{1EB76CD0-EA2C-9EE4-B13C-D32F0E67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90" y="2789853"/>
            <a:ext cx="3786367" cy="28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6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F750351-0017-C7B2-7288-33941E96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70"/>
          <a:stretch/>
        </p:blipFill>
        <p:spPr>
          <a:xfrm rot="5400000">
            <a:off x="786066" y="1415444"/>
            <a:ext cx="4307950" cy="4027113"/>
          </a:xfrm>
          <a:prstGeom prst="rect">
            <a:avLst/>
          </a:prstGeom>
        </p:spPr>
      </p:pic>
      <p:pic>
        <p:nvPicPr>
          <p:cNvPr id="4" name="Picture 3" descr="A machine on the floor&#10;&#10;AI-generated content may be incorrect.">
            <a:extLst>
              <a:ext uri="{FF2B5EF4-FFF2-40B4-BE49-F238E27FC236}">
                <a16:creationId xmlns:a16="http://schemas.microsoft.com/office/drawing/2014/main" id="{DC6679A6-1883-9F03-45BB-6C6D14C3C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086" y="1275024"/>
            <a:ext cx="5743935" cy="430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72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3417-0A17-0E8D-D85E-B0178C2F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t">
            <a:normAutofit/>
          </a:bodyPr>
          <a:lstStyle/>
          <a:p>
            <a:r>
              <a:rPr lang="en-US"/>
              <a:t>Validation: Next Steps</a:t>
            </a:r>
          </a:p>
        </p:txBody>
      </p:sp>
      <p:pic>
        <p:nvPicPr>
          <p:cNvPr id="12" name="Picture 11" descr="A machine with wheels and wires&#10;&#10;AI-generated content may be incorrect.">
            <a:extLst>
              <a:ext uri="{FF2B5EF4-FFF2-40B4-BE49-F238E27FC236}">
                <a16:creationId xmlns:a16="http://schemas.microsoft.com/office/drawing/2014/main" id="{68AB57AF-A55C-71F1-B726-0BAD6D24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6" r="1" b="1"/>
          <a:stretch/>
        </p:blipFill>
        <p:spPr>
          <a:xfrm>
            <a:off x="4642338" y="457201"/>
            <a:ext cx="7168663" cy="540385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EF66-5BA0-E49F-864E-CDA59BFDB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Install DAQ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083908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A5E1-75BE-6AA1-3894-6D487D74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Future Developments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5CF4F-15E1-1764-A3F3-BBC55D374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28548" cy="42256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Microcontroller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Using I/O Port Expander so that Digital Input Pins can be used with DMA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Hardware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Using a 4+ Layer PCB to reduce vias and size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Adding in a Breaker for Additional MCU Protection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Software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Full Integration of Docker Containers with Cloud with the Database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User Selection &amp; Authentication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Facilitate simultaneous users on the cloud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Validation	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Integration with existing ME Lab Setups</a:t>
            </a:r>
          </a:p>
        </p:txBody>
      </p:sp>
    </p:spTree>
    <p:extLst>
      <p:ext uri="{BB962C8B-B14F-4D97-AF65-F5344CB8AC3E}">
        <p14:creationId xmlns:p14="http://schemas.microsoft.com/office/powerpoint/2010/main" val="42154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60AFA-1EC0-4A1F-1245-7466FFA9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F278-7DB0-D3EB-77FC-D87549B3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092D4-B828-5515-375B-EF2ACABE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738" y="1676976"/>
            <a:ext cx="2780522" cy="27943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67D852-32F8-94F4-40DE-23DE5D8F7F3D}"/>
              </a:ext>
            </a:extLst>
          </p:cNvPr>
          <p:cNvSpPr/>
          <p:nvPr/>
        </p:nvSpPr>
        <p:spPr>
          <a:xfrm>
            <a:off x="4288491" y="1510070"/>
            <a:ext cx="3615017" cy="3837859"/>
          </a:xfrm>
          <a:prstGeom prst="rect">
            <a:avLst/>
          </a:prstGeom>
          <a:noFill/>
          <a:ln w="762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643F7-9687-3CE5-2297-1A2D16E02839}"/>
              </a:ext>
            </a:extLst>
          </p:cNvPr>
          <p:cNvSpPr txBox="1"/>
          <p:nvPr/>
        </p:nvSpPr>
        <p:spPr>
          <a:xfrm>
            <a:off x="4646404" y="4481642"/>
            <a:ext cx="289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41736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F056-FB84-1232-A8A9-E8AADA35F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981D-45B1-4350-5B29-C3AB9591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22E58-F0AA-3C2E-D978-A0F4EB1C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38" y="1800801"/>
            <a:ext cx="2780522" cy="27943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0927BB-8432-297B-0512-FEE8C1F5A15C}"/>
              </a:ext>
            </a:extLst>
          </p:cNvPr>
          <p:cNvSpPr/>
          <p:nvPr/>
        </p:nvSpPr>
        <p:spPr>
          <a:xfrm>
            <a:off x="6422091" y="1633895"/>
            <a:ext cx="3615017" cy="3837859"/>
          </a:xfrm>
          <a:prstGeom prst="rect">
            <a:avLst/>
          </a:prstGeom>
          <a:noFill/>
          <a:ln w="762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06175-FCC9-7AE9-5F30-9B8C643C2E89}"/>
              </a:ext>
            </a:extLst>
          </p:cNvPr>
          <p:cNvSpPr txBox="1"/>
          <p:nvPr/>
        </p:nvSpPr>
        <p:spPr>
          <a:xfrm>
            <a:off x="6780004" y="4605467"/>
            <a:ext cx="289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Microcontroller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A4316E-970D-EE5A-3950-1DE4FBFD7CB7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248275" y="3552824"/>
            <a:ext cx="117381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6DE4768-DA91-B66B-56BE-739E20A028EF}"/>
              </a:ext>
            </a:extLst>
          </p:cNvPr>
          <p:cNvSpPr/>
          <p:nvPr/>
        </p:nvSpPr>
        <p:spPr>
          <a:xfrm>
            <a:off x="1304925" y="1633894"/>
            <a:ext cx="3943350" cy="3837859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623AB-8F96-294C-C441-BC29D26552B5}"/>
              </a:ext>
            </a:extLst>
          </p:cNvPr>
          <p:cNvSpPr txBox="1"/>
          <p:nvPr/>
        </p:nvSpPr>
        <p:spPr>
          <a:xfrm>
            <a:off x="1656452" y="4605467"/>
            <a:ext cx="324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Interface Board</a:t>
            </a:r>
          </a:p>
        </p:txBody>
      </p:sp>
      <p:pic>
        <p:nvPicPr>
          <p:cNvPr id="1026" name="Picture 2" descr="A computer chip with many small objects&#10;&#10;AI-generated content may be incorrect.">
            <a:extLst>
              <a:ext uri="{FF2B5EF4-FFF2-40B4-BE49-F238E27FC236}">
                <a16:creationId xmlns:a16="http://schemas.microsoft.com/office/drawing/2014/main" id="{C0C94B62-DF5D-74D0-4980-D7E60572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48" y="2342290"/>
            <a:ext cx="3467503" cy="20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231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2A4DB-705A-4525-D3DC-5EBF9DA82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094D-F4B4-025F-1568-59520785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61921-761D-DA5F-C488-6FA8CDBE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59" y="2003867"/>
            <a:ext cx="2345700" cy="23573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CF579C-C92A-48B8-23FC-5E0EE46AEB3B}"/>
              </a:ext>
            </a:extLst>
          </p:cNvPr>
          <p:cNvSpPr/>
          <p:nvPr/>
        </p:nvSpPr>
        <p:spPr>
          <a:xfrm>
            <a:off x="4657725" y="1800801"/>
            <a:ext cx="3257103" cy="3494793"/>
          </a:xfrm>
          <a:prstGeom prst="rect">
            <a:avLst/>
          </a:prstGeom>
          <a:noFill/>
          <a:ln w="762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8ABDB-5269-34D0-3AC8-F2A4C9FA14FA}"/>
              </a:ext>
            </a:extLst>
          </p:cNvPr>
          <p:cNvSpPr txBox="1"/>
          <p:nvPr/>
        </p:nvSpPr>
        <p:spPr>
          <a:xfrm>
            <a:off x="5015638" y="4474212"/>
            <a:ext cx="289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Microcontroller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BF855F-6317-6108-60E7-4A59DFBFF29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838575" y="3548197"/>
            <a:ext cx="8191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AA21AD-B165-DA73-E347-DEC6BA892B76}"/>
              </a:ext>
            </a:extLst>
          </p:cNvPr>
          <p:cNvSpPr/>
          <p:nvPr/>
        </p:nvSpPr>
        <p:spPr>
          <a:xfrm>
            <a:off x="704850" y="1800801"/>
            <a:ext cx="3133725" cy="3494793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6DA3F-F463-330E-51DC-A9C76BC59042}"/>
              </a:ext>
            </a:extLst>
          </p:cNvPr>
          <p:cNvSpPr txBox="1"/>
          <p:nvPr/>
        </p:nvSpPr>
        <p:spPr>
          <a:xfrm>
            <a:off x="1029264" y="4474211"/>
            <a:ext cx="324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Interface Board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360ABC-5E6D-1D98-0EAA-FED66919DA01}"/>
              </a:ext>
            </a:extLst>
          </p:cNvPr>
          <p:cNvCxnSpPr>
            <a:cxnSpLocks/>
          </p:cNvCxnSpPr>
          <p:nvPr/>
        </p:nvCxnSpPr>
        <p:spPr>
          <a:xfrm>
            <a:off x="7914828" y="3710123"/>
            <a:ext cx="1331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EADBC0-BC38-C567-067D-EA2F8C79ADA6}"/>
              </a:ext>
            </a:extLst>
          </p:cNvPr>
          <p:cNvCxnSpPr>
            <a:cxnSpLocks/>
          </p:cNvCxnSpPr>
          <p:nvPr/>
        </p:nvCxnSpPr>
        <p:spPr>
          <a:xfrm flipH="1">
            <a:off x="7914828" y="3429000"/>
            <a:ext cx="1283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CCC65BC-E931-DCED-252C-AE3FF32195A2}"/>
              </a:ext>
            </a:extLst>
          </p:cNvPr>
          <p:cNvSpPr/>
          <p:nvPr/>
        </p:nvSpPr>
        <p:spPr>
          <a:xfrm>
            <a:off x="9198685" y="1800801"/>
            <a:ext cx="2612315" cy="3518739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5D0F0-CF8E-37E1-4EE2-4CBA6D2753B2}"/>
              </a:ext>
            </a:extLst>
          </p:cNvPr>
          <p:cNvSpPr txBox="1"/>
          <p:nvPr/>
        </p:nvSpPr>
        <p:spPr>
          <a:xfrm>
            <a:off x="9639001" y="4533729"/>
            <a:ext cx="246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Cloud GUI</a:t>
            </a:r>
          </a:p>
        </p:txBody>
      </p:sp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DA625CFA-67E4-3AE8-F63E-6624AC07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807" y="2296070"/>
            <a:ext cx="2373167" cy="18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computer chip with many small objects&#10;&#10;AI-generated content may be incorrect.">
            <a:extLst>
              <a:ext uri="{FF2B5EF4-FFF2-40B4-BE49-F238E27FC236}">
                <a16:creationId xmlns:a16="http://schemas.microsoft.com/office/drawing/2014/main" id="{C39992EE-41A0-6712-3C34-C08136E0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7" y="2688494"/>
            <a:ext cx="2823958" cy="16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374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15F97-F047-CFC8-7387-E9B1E2B5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BAC1-355F-196E-C0B1-5AA737F0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89588-2FC2-81E6-2C7A-5BC930EF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99" y="2156739"/>
            <a:ext cx="2345700" cy="23573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64E393-8820-0F79-F58A-9ABB53CE65F4}"/>
              </a:ext>
            </a:extLst>
          </p:cNvPr>
          <p:cNvSpPr/>
          <p:nvPr/>
        </p:nvSpPr>
        <p:spPr>
          <a:xfrm>
            <a:off x="6030147" y="1800800"/>
            <a:ext cx="2433540" cy="3494793"/>
          </a:xfrm>
          <a:prstGeom prst="rect">
            <a:avLst/>
          </a:prstGeom>
          <a:noFill/>
          <a:ln w="762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A15BA-4637-5419-2223-87F4639BC9BE}"/>
              </a:ext>
            </a:extLst>
          </p:cNvPr>
          <p:cNvSpPr txBox="1"/>
          <p:nvPr/>
        </p:nvSpPr>
        <p:spPr>
          <a:xfrm>
            <a:off x="6108099" y="4743657"/>
            <a:ext cx="289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Microcontroller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9396D-27F2-6514-E0B7-0AF2AB185769}"/>
              </a:ext>
            </a:extLst>
          </p:cNvPr>
          <p:cNvCxnSpPr>
            <a:cxnSpLocks/>
          </p:cNvCxnSpPr>
          <p:nvPr/>
        </p:nvCxnSpPr>
        <p:spPr>
          <a:xfrm>
            <a:off x="5456376" y="3560170"/>
            <a:ext cx="5737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4E0AEAA-2E39-1841-38D2-B31CF54C8C71}"/>
              </a:ext>
            </a:extLst>
          </p:cNvPr>
          <p:cNvSpPr/>
          <p:nvPr/>
        </p:nvSpPr>
        <p:spPr>
          <a:xfrm>
            <a:off x="3309371" y="1800800"/>
            <a:ext cx="2137117" cy="3494793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0297-CF8F-36BD-8740-A63E0926F8DE}"/>
              </a:ext>
            </a:extLst>
          </p:cNvPr>
          <p:cNvSpPr txBox="1"/>
          <p:nvPr/>
        </p:nvSpPr>
        <p:spPr>
          <a:xfrm>
            <a:off x="3381096" y="4795388"/>
            <a:ext cx="324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Interface Board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ADE4D3-6A4F-FCA0-124C-F83F84609624}"/>
              </a:ext>
            </a:extLst>
          </p:cNvPr>
          <p:cNvCxnSpPr>
            <a:cxnSpLocks/>
          </p:cNvCxnSpPr>
          <p:nvPr/>
        </p:nvCxnSpPr>
        <p:spPr>
          <a:xfrm>
            <a:off x="8537510" y="3710123"/>
            <a:ext cx="7090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54034E-38FC-46A6-8164-4C7445BF51F0}"/>
              </a:ext>
            </a:extLst>
          </p:cNvPr>
          <p:cNvCxnSpPr>
            <a:cxnSpLocks/>
          </p:cNvCxnSpPr>
          <p:nvPr/>
        </p:nvCxnSpPr>
        <p:spPr>
          <a:xfrm flipH="1">
            <a:off x="8472196" y="3429000"/>
            <a:ext cx="7264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6B11405-6B22-0052-0A9B-B59F1A3BD4D4}"/>
              </a:ext>
            </a:extLst>
          </p:cNvPr>
          <p:cNvSpPr/>
          <p:nvPr/>
        </p:nvSpPr>
        <p:spPr>
          <a:xfrm>
            <a:off x="9198685" y="1800801"/>
            <a:ext cx="2612315" cy="3518739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DDAB63-5333-900F-FE23-91EFE4CE66CD}"/>
              </a:ext>
            </a:extLst>
          </p:cNvPr>
          <p:cNvSpPr txBox="1"/>
          <p:nvPr/>
        </p:nvSpPr>
        <p:spPr>
          <a:xfrm>
            <a:off x="9730273" y="4764610"/>
            <a:ext cx="246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Cloud GUI</a:t>
            </a:r>
          </a:p>
        </p:txBody>
      </p:sp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957EFB13-85EC-6C25-2223-7F64EDEF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08" y="2299973"/>
            <a:ext cx="2373167" cy="18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 model of a remote control car&#10;&#10;AI-generated content may be incorrect.">
            <a:extLst>
              <a:ext uri="{FF2B5EF4-FFF2-40B4-BE49-F238E27FC236}">
                <a16:creationId xmlns:a16="http://schemas.microsoft.com/office/drawing/2014/main" id="{AD25D5B1-9518-7CAE-BFEC-56E8D23A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2" y="2375193"/>
            <a:ext cx="2543711" cy="178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D0C3E0-9FC9-796D-5C76-988B03E022F3}"/>
              </a:ext>
            </a:extLst>
          </p:cNvPr>
          <p:cNvSpPr/>
          <p:nvPr/>
        </p:nvSpPr>
        <p:spPr>
          <a:xfrm>
            <a:off x="125584" y="1800799"/>
            <a:ext cx="2711910" cy="3518739"/>
          </a:xfrm>
          <a:prstGeom prst="rect">
            <a:avLst/>
          </a:prstGeom>
          <a:noFill/>
          <a:ln w="762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E8CCBB-A567-8E9A-653C-CEE36E80B369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 flipV="1">
            <a:off x="2837494" y="3548197"/>
            <a:ext cx="471877" cy="119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9CC828-698B-FDAF-6FCF-4AA913C2134F}"/>
              </a:ext>
            </a:extLst>
          </p:cNvPr>
          <p:cNvSpPr txBox="1"/>
          <p:nvPr/>
        </p:nvSpPr>
        <p:spPr>
          <a:xfrm>
            <a:off x="323687" y="4805212"/>
            <a:ext cx="324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Bed (F1tenth)</a:t>
            </a:r>
          </a:p>
        </p:txBody>
      </p:sp>
      <p:pic>
        <p:nvPicPr>
          <p:cNvPr id="6" name="Picture 2" descr="A computer chip with many small objects&#10;&#10;AI-generated content may be incorrect.">
            <a:extLst>
              <a:ext uri="{FF2B5EF4-FFF2-40B4-BE49-F238E27FC236}">
                <a16:creationId xmlns:a16="http://schemas.microsoft.com/office/drawing/2014/main" id="{24808329-0054-CAAF-A394-0352124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72" y="2954499"/>
            <a:ext cx="1913582" cy="11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18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E083-5C14-2FAD-9242-9C782A92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Microcontroller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D9C4-9FD5-3B0B-096B-35B42830B7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10x Analog inputs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8x Digital inputs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2x I2C channels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2x Digital Frequency Monitors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2x PWM output channels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2x Function generator channels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Communicate to cloud via USB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442BD8-6B9B-B96E-29A9-A05C0D7D80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2131" y="1216025"/>
            <a:ext cx="4224338" cy="42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1807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ea93b74-d33b-497c-9b3e-aea45f9f4ea2" xsi:nil="true"/>
    <lcf76f155ced4ddcb4097134ff3c332f xmlns="0149093f-8f9c-43a9-986f-ce5f3df8f7c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FD52FFBBD894E874052B1BDAFDA66" ma:contentTypeVersion="12" ma:contentTypeDescription="Create a new document." ma:contentTypeScope="" ma:versionID="dc0fae2b33ba104ba1a33404cc2cf466">
  <xsd:schema xmlns:xsd="http://www.w3.org/2001/XMLSchema" xmlns:xs="http://www.w3.org/2001/XMLSchema" xmlns:p="http://schemas.microsoft.com/office/2006/metadata/properties" xmlns:ns2="0149093f-8f9c-43a9-986f-ce5f3df8f7c6" xmlns:ns3="9ea93b74-d33b-497c-9b3e-aea45f9f4ea2" targetNamespace="http://schemas.microsoft.com/office/2006/metadata/properties" ma:root="true" ma:fieldsID="2dca1d0f00f7c53239c8ace0cfc2e04d" ns2:_="" ns3:_="">
    <xsd:import namespace="0149093f-8f9c-43a9-986f-ce5f3df8f7c6"/>
    <xsd:import namespace="9ea93b74-d33b-497c-9b3e-aea45f9f4e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49093f-8f9c-43a9-986f-ce5f3df8f7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93b74-d33b-497c-9b3e-aea45f9f4ea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ba87aa3-54b2-4ee1-8759-68f557975b0d}" ma:internalName="TaxCatchAll" ma:showField="CatchAllData" ma:web="9ea93b74-d33b-497c-9b3e-aea45f9f4e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50F4FD-0902-4646-A307-546752D0377E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9ea93b74-d33b-497c-9b3e-aea45f9f4ea2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0149093f-8f9c-43a9-986f-ce5f3df8f7c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2FDC897-0194-44C7-B731-63E0BED99C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0EF0C1-1F72-4088-88B3-839FE47101D6}">
  <ds:schemaRefs>
    <ds:schemaRef ds:uri="0149093f-8f9c-43a9-986f-ce5f3df8f7c6"/>
    <ds:schemaRef ds:uri="9ea93b74-d33b-497c-9b3e-aea45f9f4e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0</TotalTime>
  <Words>679</Words>
  <Application>Microsoft Macintosh PowerPoint</Application>
  <PresentationFormat>Widescreen</PresentationFormat>
  <Paragraphs>166</Paragraphs>
  <Slides>48</Slides>
  <Notes>11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Courier New</vt:lpstr>
      <vt:lpstr>Aptos</vt:lpstr>
      <vt:lpstr>Arial</vt:lpstr>
      <vt:lpstr>Courier New,monospace</vt:lpstr>
      <vt:lpstr>Roboto</vt:lpstr>
      <vt:lpstr>Calibri</vt:lpstr>
      <vt:lpstr>Title Page</vt:lpstr>
      <vt:lpstr>Dividers</vt:lpstr>
      <vt:lpstr>Content Page</vt:lpstr>
      <vt:lpstr>STM-Based DAQ</vt:lpstr>
      <vt:lpstr>Outline</vt:lpstr>
      <vt:lpstr>The Problem</vt:lpstr>
      <vt:lpstr>Our Project</vt:lpstr>
      <vt:lpstr>Subsystems</vt:lpstr>
      <vt:lpstr>Subsystems</vt:lpstr>
      <vt:lpstr>Subsystems</vt:lpstr>
      <vt:lpstr>Subsystems</vt:lpstr>
      <vt:lpstr>Microcontroller Requirements</vt:lpstr>
      <vt:lpstr>Interface Board Requirements</vt:lpstr>
      <vt:lpstr>Cloud GUI Requirements </vt:lpstr>
      <vt:lpstr>Validation Requirements</vt:lpstr>
      <vt:lpstr>Microcontroller</vt:lpstr>
      <vt:lpstr>STM Software Progress</vt:lpstr>
      <vt:lpstr>M4 State Diagram</vt:lpstr>
      <vt:lpstr>M7 State Diagram</vt:lpstr>
      <vt:lpstr>HSEM Cross Core Communication – High-Level</vt:lpstr>
      <vt:lpstr>Microcontroller: Next Steps</vt:lpstr>
      <vt:lpstr>Interface Boards</vt:lpstr>
      <vt:lpstr>0-3.3V Input Range</vt:lpstr>
      <vt:lpstr>-10 to 10V Input 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 Boards: Next Steps</vt:lpstr>
      <vt:lpstr>Cloud GUI</vt:lpstr>
      <vt:lpstr>Implemented Features</vt:lpstr>
      <vt:lpstr>PowerPoint Presentation</vt:lpstr>
      <vt:lpstr>Live Plotting</vt:lpstr>
      <vt:lpstr>Live Plotting</vt:lpstr>
      <vt:lpstr>User Interface</vt:lpstr>
      <vt:lpstr>Powerful Dashboarding</vt:lpstr>
      <vt:lpstr>PowerPoint Presentation</vt:lpstr>
      <vt:lpstr>PowerPoint Presentation</vt:lpstr>
      <vt:lpstr>Communication to DAQ</vt:lpstr>
      <vt:lpstr>Testing</vt:lpstr>
      <vt:lpstr>Final Design Characterization</vt:lpstr>
      <vt:lpstr>Analog</vt:lpstr>
      <vt:lpstr>Potential Strain Gauge Circuitry </vt:lpstr>
      <vt:lpstr>Overall Test Bed</vt:lpstr>
      <vt:lpstr>PowerPoint Presentation</vt:lpstr>
      <vt:lpstr>Validation: Next Steps</vt:lpstr>
      <vt:lpstr>Future Developments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Stevens, Mark P</cp:lastModifiedBy>
  <cp:revision>1</cp:revision>
  <dcterms:created xsi:type="dcterms:W3CDTF">2022-08-24T13:02:54Z</dcterms:created>
  <dcterms:modified xsi:type="dcterms:W3CDTF">2025-04-21T16:42:36Z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0x010100670FD52FFBBD894E874052B1BDAFDA66</vt:lpwstr>
  </property>
  <property fmtid="{D5CDD505-2E9C-101B-9397-08002B2CF9AE}" pid="3" name="MediaServiceImageTags">
    <vt:lpwstr/>
  </property>
</Properties>
</file>